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4361C-C10E-4A93-8F49-152E0EA1C04C}" v="6" dt="2025-10-01T06:30:51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shu1976/AICTE-task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openweathermap.org/ap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Geolocation_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Dynamic Weather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Kirve Vaishnavi Ganesh-VPKBIET-AIDS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905" y="2392592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130857"/>
            <a:ext cx="113527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need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location-based weather information in a simple interface.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dashboard fetches and displays weather data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like temperature, conditions, and forecasts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enhances user convenience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supports better travel planning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45918"/>
            <a:ext cx="11319765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sz="1800" dirty="0"/>
              <a:t>Provides the structural layout of the webpage.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sz="1800" dirty="0"/>
              <a:t>Enables styling and responsive layouts for various screen sizes.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sz="1800" dirty="0"/>
              <a:t>Adds dynamic interactivity such as cart management, product filtering, and total price calculations.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Bootstrap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– </a:t>
            </a:r>
            <a:r>
              <a:rPr lang="en-US" sz="1800" dirty="0"/>
              <a:t>Offers pre-built responsive components and a grid system to speed up development and ensure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/>
              <a:t>                        consistency across devices.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Clean and user-friendly interface</a:t>
            </a:r>
            <a:r>
              <a:rPr lang="en-US" sz="1800" dirty="0"/>
              <a:t> to enhance user experience.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Mobile-responsive design</a:t>
            </a:r>
            <a:r>
              <a:rPr lang="en-US" sz="1800" dirty="0"/>
              <a:t> ensures compatibility across all screen sizes and devices.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Use of Bootstrap components</a:t>
            </a:r>
            <a:r>
              <a:rPr lang="en-US" sz="1800" dirty="0"/>
              <a:t> for quicker layout building and consistent UI elements.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Modular separation of HTML, CSS, JS, and Bootstrap files</a:t>
            </a:r>
            <a:r>
              <a:rPr lang="en-US" sz="1800" dirty="0"/>
              <a:t> for better maintainability and scalability.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2534" y="1182548"/>
            <a:ext cx="1170384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Weather Data Integration: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Fetch real-time weather data based on user’s location using a public weather API (e.g.,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Display key weather details such as temperature, weather condition, humidity, wind speed, and forecast.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Layout built using HTML and CSS, incorporating clean UI elements and card-based design for weather info.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Use responsive grid systems for organizing current weather and forecast data clearly.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Auto-detect user location using Geolocation API for localized weather updates.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Search functionality to manually check weather in different cities.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Dynamic weather icons and background changes based on current weather condition (e.g., rain, sun, snow).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Toggle between temperature units (°C/°F).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Hourly and 5-day forecast views with expandable detail modals</a:t>
            </a:r>
            <a:r>
              <a:rPr lang="en-US" sz="1800" dirty="0"/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 cross-browser compatibility for consistent performance across major web browsers.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Verify mobile responsiveness for seamless usage on smartphones and tablets.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Host using GitHub Pages or Netlify for free and easy public access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Ensure proper API integration and error handling (e.g., when location or city not found)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139C9-0C5D-34BA-8CA3-70CDC651E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697" y="1232452"/>
            <a:ext cx="9898704" cy="5036543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FFC7A-F1A8-DB75-D1B1-B513EA1B9EF1}"/>
              </a:ext>
            </a:extLst>
          </p:cNvPr>
          <p:cNvSpPr txBox="1"/>
          <p:nvPr/>
        </p:nvSpPr>
        <p:spPr>
          <a:xfrm>
            <a:off x="2104103" y="6429959"/>
            <a:ext cx="666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r>
              <a:rPr lang="en-US" dirty="0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Link :-https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://github.com/Vaishu1976/AICTE-task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76805"/>
            <a:ext cx="11029616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delivers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cost-effective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user-friendly online platform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tailored for small businesses, removing the need for complex and expensive e-commerce solutions. It offers customers an engaging and seamless shopping experience through an intuitive product gallery. Additionally,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location-based weather dashboard provides users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easy-to-understand weather updates, enhancing convenience and helping with daily planning. Together, these tools empower both businesses and users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simplicity, efficiency, and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657" y="2287468"/>
            <a:ext cx="893545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Weather Alerts: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Show real-time warnings for storms, heatwaves, etc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Weather Maps: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 interactive maps and radar for better visuals.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Air Quality Info: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Include AQI, UV index, and pollen data.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Multi-language Support: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Make the app usable in different languages.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Customization: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Let users choose themes, units (°C/°F), and save locations.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Offline Mode: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Show last saved weather data without internet.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Mobile App: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Build a mobile version with push notifications.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err="1"/>
              <a:t>OpenWeatherMap</a:t>
            </a:r>
            <a:r>
              <a:rPr lang="en-US" sz="2400" b="1" dirty="0"/>
              <a:t> API</a:t>
            </a:r>
            <a:r>
              <a:rPr lang="en-US" sz="2400" dirty="0"/>
              <a:t> – For real-time weather data and forecasts.</a:t>
            </a:r>
            <a:br>
              <a:rPr lang="en-US" sz="2400" dirty="0"/>
            </a:br>
            <a:r>
              <a:rPr lang="en-US" sz="2400" dirty="0"/>
              <a:t>🔗 </a:t>
            </a:r>
            <a:r>
              <a:rPr lang="en-US" sz="2400" dirty="0">
                <a:hlinkClick r:id="rId2"/>
              </a:rPr>
              <a:t>https://openweathermap.org/api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Bootstrap Documentation</a:t>
            </a:r>
            <a:r>
              <a:rPr lang="en-US" sz="2400" dirty="0"/>
              <a:t> – For responsive UI components and grid system.</a:t>
            </a:r>
            <a:br>
              <a:rPr lang="en-US" sz="2400" dirty="0"/>
            </a:br>
            <a:r>
              <a:rPr lang="en-US" sz="2400" dirty="0"/>
              <a:t>🔗 </a:t>
            </a:r>
            <a:r>
              <a:rPr lang="en-US" sz="2400" dirty="0">
                <a:hlinkClick r:id="rId3"/>
              </a:rPr>
              <a:t>https://getbootstrap.com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Geolocation API (HTML5)</a:t>
            </a:r>
            <a:r>
              <a:rPr lang="en-US" sz="2400" dirty="0"/>
              <a:t> – To detect user’s location for weather updates.</a:t>
            </a:r>
            <a:br>
              <a:rPr lang="en-US" sz="2400" dirty="0"/>
            </a:br>
            <a:r>
              <a:rPr lang="en-US" sz="2400" dirty="0"/>
              <a:t>🔗 </a:t>
            </a:r>
            <a:r>
              <a:rPr lang="en-US" sz="2400" dirty="0">
                <a:hlinkClick r:id="rId4"/>
              </a:rPr>
              <a:t>https://developer.mozilla.org/en-US/docs/Web/API/Geolocation_API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97</TotalTime>
  <Words>664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 Dynamic Weather Dashboard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vaishnavi kirve</cp:lastModifiedBy>
  <cp:revision>47</cp:revision>
  <dcterms:created xsi:type="dcterms:W3CDTF">2021-05-26T16:50:10Z</dcterms:created>
  <dcterms:modified xsi:type="dcterms:W3CDTF">2025-10-01T06:32:54Z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