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7" r:id="rId3"/>
    <p:sldId id="258" r:id="rId4"/>
    <p:sldId id="269" r:id="rId5"/>
    <p:sldId id="260" r:id="rId6"/>
    <p:sldId id="273" r:id="rId7"/>
    <p:sldId id="266" r:id="rId8"/>
    <p:sldId id="264" r:id="rId9"/>
    <p:sldId id="265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ysql.org/" TargetMode="External"/><Relationship Id="rId2" Type="http://schemas.openxmlformats.org/officeDocument/2006/relationships/hyperlink" Target="http://php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wordpres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90FC-C7AF-4B00-941C-B8639BF1D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2" y="1480128"/>
            <a:ext cx="10318418" cy="3571266"/>
          </a:xfrm>
        </p:spPr>
        <p:txBody>
          <a:bodyPr/>
          <a:lstStyle/>
          <a:p>
            <a:r>
              <a:rPr lang="en-IN" sz="9600" dirty="0"/>
              <a:t>Website for sports equipment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5F714-7E98-42DD-901D-2629D9F48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829300"/>
            <a:ext cx="8045373" cy="892175"/>
          </a:xfrm>
        </p:spPr>
        <p:txBody>
          <a:bodyPr/>
          <a:lstStyle/>
          <a:p>
            <a:r>
              <a:rPr lang="en-IN" dirty="0"/>
              <a:t>Presented by,</a:t>
            </a:r>
          </a:p>
          <a:p>
            <a:r>
              <a:rPr lang="en-IN" dirty="0"/>
              <a:t>Vaishnavi Pawaskar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6516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 title="right edge border">
            <a:extLst>
              <a:ext uri="{FF2B5EF4-FFF2-40B4-BE49-F238E27FC236}">
                <a16:creationId xmlns:a16="http://schemas.microsoft.com/office/drawing/2014/main" id="{EE079F42-5C7A-44DD-9E9F-A34795A48F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923A21-5790-4667-B5C7-ADA793B499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Related image">
            <a:extLst>
              <a:ext uri="{FF2B5EF4-FFF2-40B4-BE49-F238E27FC236}">
                <a16:creationId xmlns:a16="http://schemas.microsoft.com/office/drawing/2014/main" id="{60940852-C06A-4902-B895-0872337B7F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89779" y="965199"/>
            <a:ext cx="6750137" cy="4927601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9" name="Freeform 6" title="Left scallop edge">
            <a:extLst>
              <a:ext uri="{FF2B5EF4-FFF2-40B4-BE49-F238E27FC236}">
                <a16:creationId xmlns:a16="http://schemas.microsoft.com/office/drawing/2014/main" id="{09777E15-6D68-4808-AD20-82EA7377F4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 6" title="Left scallop edge">
            <a:extLst>
              <a:ext uri="{FF2B5EF4-FFF2-40B4-BE49-F238E27FC236}">
                <a16:creationId xmlns:a16="http://schemas.microsoft.com/office/drawing/2014/main" id="{CE79CAD8-9F7F-4756-BD12-8463CA4C6F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4651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BA45-25D9-4D10-A9D4-86E753A8D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479394"/>
            <a:ext cx="5912602" cy="1349405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B6D0E-8530-46F0-9447-1500565FE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35331"/>
            <a:ext cx="10333681" cy="4696287"/>
          </a:xfrm>
        </p:spPr>
        <p:txBody>
          <a:bodyPr>
            <a:normAutofit/>
          </a:bodyPr>
          <a:lstStyle/>
          <a:p>
            <a:r>
              <a:rPr lang="en-IN" sz="2800" dirty="0"/>
              <a:t>The business-to-consumer aspect of electronic commerce (e-commerce) is the most visible business use of the World Wide Web. </a:t>
            </a:r>
          </a:p>
          <a:p>
            <a:r>
              <a:rPr lang="en-IN" sz="2800" dirty="0"/>
              <a:t>To sell goods and services online.</a:t>
            </a:r>
          </a:p>
          <a:p>
            <a:r>
              <a:rPr lang="en-IN" sz="2800" dirty="0"/>
              <a:t>A virtual store.</a:t>
            </a:r>
          </a:p>
        </p:txBody>
      </p:sp>
    </p:spTree>
    <p:extLst>
      <p:ext uri="{BB962C8B-B14F-4D97-AF65-F5344CB8AC3E}">
        <p14:creationId xmlns:p14="http://schemas.microsoft.com/office/powerpoint/2010/main" val="291859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0A63-E7B1-45E3-88B9-259526FC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534785"/>
            <a:ext cx="10178322" cy="1072342"/>
          </a:xfrm>
        </p:spPr>
        <p:txBody>
          <a:bodyPr/>
          <a:lstStyle/>
          <a:p>
            <a:r>
              <a:rPr lang="en-IN"/>
              <a:t>Purpose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D4D37-7B15-4F44-8C60-7C42BC623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40023"/>
            <a:ext cx="10178322" cy="4139569"/>
          </a:xfrm>
        </p:spPr>
        <p:txBody>
          <a:bodyPr/>
          <a:lstStyle/>
          <a:p>
            <a:r>
              <a:rPr lang="en-IN" sz="2800" dirty="0"/>
              <a:t>To sell different sports equipment </a:t>
            </a:r>
          </a:p>
          <a:p>
            <a:r>
              <a:rPr lang="en-IN" sz="2800" dirty="0"/>
              <a:t>All products in categorized manner </a:t>
            </a:r>
          </a:p>
          <a:p>
            <a:r>
              <a:rPr lang="en-IN" sz="2800" dirty="0"/>
              <a:t>Increase business scope </a:t>
            </a:r>
          </a:p>
          <a:p>
            <a:r>
              <a:rPr lang="en-IN" sz="2800" dirty="0"/>
              <a:t>Saves the time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887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1315D-6732-4EEF-9370-7168C86D3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417895"/>
            <a:ext cx="10178322" cy="1331005"/>
          </a:xfrm>
        </p:spPr>
        <p:txBody>
          <a:bodyPr/>
          <a:lstStyle/>
          <a:p>
            <a:r>
              <a:rPr lang="en-IN" dirty="0"/>
              <a:t>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2B890-2B9F-44B7-A281-E2AE64389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48901"/>
            <a:ext cx="10178322" cy="4669654"/>
          </a:xfrm>
        </p:spPr>
        <p:txBody>
          <a:bodyPr>
            <a:normAutofit/>
          </a:bodyPr>
          <a:lstStyle/>
          <a:p>
            <a:r>
              <a:rPr lang="en-IN" sz="2400" dirty="0"/>
              <a:t>Software Requirement</a:t>
            </a:r>
          </a:p>
          <a:p>
            <a:pPr marL="800100" lvl="2" indent="-342900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Courier New" panose="02070309020205020404" pitchFamily="49" charset="0"/>
              <a:buChar char="o"/>
            </a:pPr>
            <a:r>
              <a:rPr lang="en-IN" sz="2400" dirty="0"/>
              <a:t>Windows OS with 32 bit or 64 bits</a:t>
            </a:r>
            <a:endParaRPr lang="en-US" sz="2400" dirty="0"/>
          </a:p>
          <a:p>
            <a:pPr marL="800100" lvl="2" indent="-342900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Web  server software XAMPP or WAMP</a:t>
            </a:r>
          </a:p>
          <a:p>
            <a:pPr marL="800100" lvl="2" indent="-342900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(Apache), PHP, and MySQL</a:t>
            </a:r>
          </a:p>
          <a:p>
            <a:pPr marL="800100" lvl="2" indent="-342900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Courier New" panose="02070309020205020404" pitchFamily="49" charset="0"/>
              <a:buChar char="o"/>
            </a:pPr>
            <a:r>
              <a:rPr lang="en-IN" sz="2400" dirty="0"/>
              <a:t>WordPress Application</a:t>
            </a:r>
            <a:endParaRPr lang="en-US" sz="2400" dirty="0"/>
          </a:p>
          <a:p>
            <a:pPr marL="800100" lvl="2" indent="-342900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Courier New" panose="02070309020205020404" pitchFamily="49" charset="0"/>
              <a:buChar char="o"/>
            </a:pPr>
            <a:r>
              <a:rPr lang="en-IN" sz="2400" dirty="0"/>
              <a:t>Notepad ++</a:t>
            </a:r>
          </a:p>
          <a:p>
            <a:pPr marL="800100" lvl="2" indent="-342900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Courier New" panose="02070309020205020404" pitchFamily="49" charset="0"/>
              <a:buChar char="o"/>
            </a:pPr>
            <a:r>
              <a:rPr lang="en-IN" sz="2400" dirty="0"/>
              <a:t>PHP 5.6.x or above - </a:t>
            </a:r>
            <a:r>
              <a:rPr lang="en-IN" sz="2400" b="1" dirty="0">
                <a:hlinkClick r:id="rId2"/>
              </a:rPr>
              <a:t>http://php.net</a:t>
            </a:r>
            <a:endParaRPr lang="en-US" sz="2400" dirty="0"/>
          </a:p>
          <a:p>
            <a:pPr marL="800100" lvl="2" indent="-342900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Courier New" panose="02070309020205020404" pitchFamily="49" charset="0"/>
              <a:buChar char="o"/>
            </a:pPr>
            <a:r>
              <a:rPr lang="en-IN" sz="2400" dirty="0"/>
              <a:t>MySQL 5.6 or above - </a:t>
            </a:r>
            <a:r>
              <a:rPr lang="en-IN" sz="2400" b="1" dirty="0">
                <a:hlinkClick r:id="rId3"/>
              </a:rPr>
              <a:t>http://mysql.org</a:t>
            </a:r>
            <a:endParaRPr lang="en-IN" sz="2400" dirty="0"/>
          </a:p>
          <a:p>
            <a:r>
              <a:rPr lang="en-IN" sz="2400" dirty="0"/>
              <a:t>Hardware Requirement</a:t>
            </a:r>
          </a:p>
          <a:p>
            <a:pPr marL="742950" lvl="2" indent="-285750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Courier New" panose="02070309020205020404" pitchFamily="49" charset="0"/>
              <a:buChar char="o"/>
            </a:pPr>
            <a:r>
              <a:rPr lang="en-IN" sz="2400" dirty="0"/>
              <a:t>Laptop</a:t>
            </a:r>
            <a:endParaRPr lang="en-US" sz="2400" dirty="0"/>
          </a:p>
          <a:p>
            <a:pPr marL="742950" lvl="2" indent="-285750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Courier New" panose="02070309020205020404" pitchFamily="49" charset="0"/>
              <a:buChar char="o"/>
            </a:pPr>
            <a:r>
              <a:rPr lang="en-IN" sz="2400" dirty="0"/>
              <a:t>Internet connection</a:t>
            </a:r>
          </a:p>
          <a:p>
            <a:pPr lvl="1"/>
            <a:endParaRPr lang="en-IN" dirty="0"/>
          </a:p>
          <a:p>
            <a:pPr marL="457200" lvl="2" indent="0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98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/>
          <a:srcRect l="20266" r="23054" b="1"/>
          <a:stretch/>
        </p:blipFill>
        <p:spPr>
          <a:xfrm>
            <a:off x="6027938" y="875925"/>
            <a:ext cx="5592932" cy="559404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76387B-1890-41D5-955F-28CE69E8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IN" sz="4400"/>
              <a:t>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1E03A9-C96F-42B6-857B-00D8DF8CE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2592" y="1674934"/>
            <a:ext cx="4595668" cy="3996027"/>
          </a:xfrm>
          <a:prstGeom prst="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3349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1594-CC54-42AB-9D18-A111C466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72342"/>
          </a:xfrm>
        </p:spPr>
        <p:txBody>
          <a:bodyPr/>
          <a:lstStyle/>
          <a:p>
            <a:r>
              <a:rPr lang="en-IN" dirty="0"/>
              <a:t>Implementation </a:t>
            </a:r>
          </a:p>
        </p:txBody>
      </p:sp>
      <p:pic>
        <p:nvPicPr>
          <p:cNvPr id="5" name="Content Placeholder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407465F5-86DE-4513-A969-90A7C732B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151" y="1162050"/>
            <a:ext cx="7591424" cy="5486400"/>
          </a:xfr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687038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D138-226A-430A-BFD9-2BEBD8844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72342"/>
          </a:xfrm>
        </p:spPr>
        <p:txBody>
          <a:bodyPr/>
          <a:lstStyle/>
          <a:p>
            <a:r>
              <a:rPr lang="en-IN" dirty="0"/>
              <a:t>Testing and maintenance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4943D-E2A7-4872-BD2D-EBDB76C7F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56509"/>
            <a:ext cx="10178322" cy="4023083"/>
          </a:xfrm>
        </p:spPr>
        <p:txBody>
          <a:bodyPr/>
          <a:lstStyle/>
          <a:p>
            <a:r>
              <a:rPr lang="en-IN" sz="2800" dirty="0"/>
              <a:t>The local  WordPress website will open on all browsers in laptop or pc.</a:t>
            </a:r>
          </a:p>
          <a:p>
            <a:r>
              <a:rPr lang="en-IN" sz="2800" dirty="0"/>
              <a:t>System as well as website testing is done.</a:t>
            </a:r>
          </a:p>
          <a:p>
            <a:r>
              <a:rPr lang="en-IN" sz="2800" dirty="0"/>
              <a:t>User registration</a:t>
            </a:r>
          </a:p>
          <a:p>
            <a:r>
              <a:rPr lang="en-IN" sz="2800" dirty="0"/>
              <a:t>Attractive, simple and user friendly website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4668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1A8A-9D56-4594-95F5-70E7144D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0BCEA-E676-44AF-8AE8-584E961AE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62218"/>
            <a:ext cx="10178322" cy="3593591"/>
          </a:xfrm>
        </p:spPr>
        <p:txBody>
          <a:bodyPr>
            <a:normAutofit/>
          </a:bodyPr>
          <a:lstStyle/>
          <a:p>
            <a:r>
              <a:rPr lang="en-IN" sz="2800" dirty="0"/>
              <a:t>E-commerce website</a:t>
            </a:r>
          </a:p>
          <a:p>
            <a:r>
              <a:rPr lang="en-IN" sz="2800" dirty="0"/>
              <a:t>Additional Functionality</a:t>
            </a:r>
          </a:p>
          <a:p>
            <a:r>
              <a:rPr lang="en-IN" sz="2800" dirty="0"/>
              <a:t>Payment system </a:t>
            </a:r>
          </a:p>
          <a:p>
            <a:r>
              <a:rPr lang="en-IN" sz="2800" dirty="0"/>
              <a:t>Shopping cart </a:t>
            </a:r>
          </a:p>
        </p:txBody>
      </p:sp>
    </p:spTree>
    <p:extLst>
      <p:ext uri="{BB962C8B-B14F-4D97-AF65-F5344CB8AC3E}">
        <p14:creationId xmlns:p14="http://schemas.microsoft.com/office/powerpoint/2010/main" val="2078737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680B-FCA4-4564-9278-DFBFD615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420485"/>
            <a:ext cx="10178322" cy="998740"/>
          </a:xfrm>
        </p:spPr>
        <p:txBody>
          <a:bodyPr/>
          <a:lstStyle/>
          <a:p>
            <a:r>
              <a:rPr lang="en-IN" dirty="0"/>
              <a:t>Deployment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63F8A-50A7-414D-85B7-69F100E04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14500"/>
            <a:ext cx="10178322" cy="428891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2800" dirty="0"/>
              <a:t>Download and install  (WAMP or XAMPP) server for your OS. </a:t>
            </a:r>
            <a:r>
              <a:rPr lang="en-US" sz="2800" dirty="0"/>
              <a:t>Then start up both Apache and MySQL.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Download  WordPress and extract the zip files in </a:t>
            </a:r>
            <a:r>
              <a:rPr lang="en-IN" sz="2800" dirty="0" err="1"/>
              <a:t>htdocs</a:t>
            </a:r>
            <a:r>
              <a:rPr lang="en-IN" sz="2800" dirty="0"/>
              <a:t> directory of XAMPP server. C:\xampp\htdocs\wordpress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Launch </a:t>
            </a:r>
            <a:r>
              <a:rPr lang="en-US" sz="2800" dirty="0" err="1"/>
              <a:t>PHPMyAdmin</a:t>
            </a:r>
            <a:r>
              <a:rPr lang="en-US" sz="2800" dirty="0"/>
              <a:t> from your XAMPP control panel to create a MySQL database for your installed WordPress.</a:t>
            </a:r>
            <a:endParaRPr lang="en-IN" sz="2800" cap="all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Run the WordPress installer.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>
                <a:hlinkClick r:id="rId2"/>
              </a:rPr>
              <a:t>http://localhost/wordpress/</a:t>
            </a:r>
            <a:r>
              <a:rPr lang="en-IN" sz="2800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01103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</TotalTime>
  <Words>212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Gill Sans MT</vt:lpstr>
      <vt:lpstr>Impact</vt:lpstr>
      <vt:lpstr>Badge</vt:lpstr>
      <vt:lpstr>Website for sports equipment</vt:lpstr>
      <vt:lpstr>introduction</vt:lpstr>
      <vt:lpstr>Purpose </vt:lpstr>
      <vt:lpstr>requirement</vt:lpstr>
      <vt:lpstr>design</vt:lpstr>
      <vt:lpstr>Implementation </vt:lpstr>
      <vt:lpstr>Testing and maintenance  </vt:lpstr>
      <vt:lpstr>Future scope</vt:lpstr>
      <vt:lpstr>Deployment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shopping</dc:title>
  <dc:creator>Vaishnavi Pawaskar</dc:creator>
  <cp:lastModifiedBy>Vaishnavi Pawaskar</cp:lastModifiedBy>
  <cp:revision>50</cp:revision>
  <dcterms:created xsi:type="dcterms:W3CDTF">2017-09-22T13:31:37Z</dcterms:created>
  <dcterms:modified xsi:type="dcterms:W3CDTF">2017-09-24T04:33:16Z</dcterms:modified>
</cp:coreProperties>
</file>