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rnika%20Sri\OneDrive\Documents\employee_data%20(version%201).xlsb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(version 1).xlsb.csv]Sheet1!PivotTable1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Employee</a:t>
            </a:r>
            <a:r>
              <a:rPr lang="en-US" sz="2000" b="1" baseline="0"/>
              <a:t> performance analysis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881482837901077E-2"/>
          <c:y val="0.26831342640140993"/>
          <c:w val="0.65765081690370097"/>
          <c:h val="0.518410425146132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CC-4E78-A534-D8938926DDB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CC-4E78-A534-D8938926DDB5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CC-4E78-A534-D8938926DDB5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</c:v>
                </c:pt>
                <c:pt idx="3">
                  <c:v>2</c:v>
                </c:pt>
                <c:pt idx="6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C-4E78-A534-D8938926DD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6966432"/>
        <c:axId val="1136955872"/>
      </c:barChart>
      <c:catAx>
        <c:axId val="113696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955872"/>
        <c:crosses val="autoZero"/>
        <c:auto val="1"/>
        <c:lblAlgn val="ctr"/>
        <c:lblOffset val="100"/>
        <c:noMultiLvlLbl val="0"/>
      </c:catAx>
      <c:valAx>
        <c:axId val="113695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96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F630C-00A6-4996-9FE4-9C193792F4F3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C486C-73EF-4B7F-9D24-FABAD3D42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7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C486C-73EF-4B7F-9D24-FABAD3D427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4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5908-art-stitch-carnivoran-lilo-pelekai-draw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ig-data-data-world-cloud-1667184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7689-penci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2458/friends-icon-by-mlampret-1924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kpik.com/search?q=solutio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c-weltweit.net/uploads/media/pdf/download-A-Sister's-Hope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62C3-BDC7-5FD9-1068-A8F64B4C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593" y="639096"/>
            <a:ext cx="7197726" cy="747251"/>
          </a:xfrm>
        </p:spPr>
        <p:txBody>
          <a:bodyPr>
            <a:normAutofit/>
          </a:bodyPr>
          <a:lstStyle/>
          <a:p>
            <a:r>
              <a:rPr lang="en-IN" sz="3200" b="1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B7E6B-F323-FA10-5C7F-1F6F6DEA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288" y="2802737"/>
            <a:ext cx="7197725" cy="1965907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STUDENT NAME </a:t>
            </a:r>
            <a:r>
              <a:rPr lang="en-IN" dirty="0"/>
              <a:t>: S.VAISHNAVI</a:t>
            </a:r>
          </a:p>
          <a:p>
            <a:pPr algn="just"/>
            <a:r>
              <a:rPr lang="en-IN" b="1" dirty="0"/>
              <a:t>REGISTER NUMBER </a:t>
            </a:r>
            <a:r>
              <a:rPr lang="en-IN" dirty="0"/>
              <a:t>: 312208620</a:t>
            </a:r>
          </a:p>
          <a:p>
            <a:pPr algn="just"/>
            <a:r>
              <a:rPr lang="en-IN" b="1" dirty="0"/>
              <a:t>DEPARTMENT</a:t>
            </a:r>
            <a:r>
              <a:rPr lang="en-IN" dirty="0"/>
              <a:t> :BCOM (GENERAL)</a:t>
            </a:r>
          </a:p>
          <a:p>
            <a:pPr algn="just"/>
            <a:r>
              <a:rPr lang="en-IN" b="1" dirty="0"/>
              <a:t>COLLEGE :</a:t>
            </a:r>
            <a:r>
              <a:rPr lang="en-IN" dirty="0"/>
              <a:t> CHELLAMMAL WOMENS COLLEGE</a:t>
            </a:r>
          </a:p>
        </p:txBody>
      </p:sp>
    </p:spTree>
    <p:extLst>
      <p:ext uri="{BB962C8B-B14F-4D97-AF65-F5344CB8AC3E}">
        <p14:creationId xmlns:p14="http://schemas.microsoft.com/office/powerpoint/2010/main" val="1449152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10B8-2D83-74F9-573D-5F4B6A7A8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0013" y="-1354663"/>
            <a:ext cx="7197726" cy="2421464"/>
          </a:xfrm>
        </p:spPr>
        <p:txBody>
          <a:bodyPr/>
          <a:lstStyle/>
          <a:p>
            <a:r>
              <a:rPr lang="en-IN" sz="4400" b="1" dirty="0"/>
              <a:t>Modelling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7377E-03DE-BFFD-49AA-EC6EB3EE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2929" y="1229033"/>
            <a:ext cx="9291484" cy="562896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dirty="0"/>
              <a:t>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go to Kaggle 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select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enter employee dataset and download </a:t>
            </a:r>
          </a:p>
          <a:p>
            <a:pPr algn="l"/>
            <a:r>
              <a:rPr lang="en-IN" b="1" dirty="0"/>
              <a:t>Features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data select the needed data for the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 fill those data</a:t>
            </a:r>
          </a:p>
          <a:p>
            <a:pPr algn="l"/>
            <a:r>
              <a:rPr lang="en-IN" b="1" dirty="0"/>
              <a:t> 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select the end data column by using conditional formatting fill the empty cells in the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click the filter option for the specific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select the sort by filter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select the blank cell</a:t>
            </a:r>
          </a:p>
          <a:p>
            <a:pPr algn="l"/>
            <a:r>
              <a:rPr lang="en-IN" b="1" dirty="0"/>
              <a:t>Performance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select the employee rating column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create and another column name as performance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by using ifs formula grade the employee rating into “ very high ”, ” high ” , “med “and “low”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822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55DE3B-E6A9-FFE4-CD3B-61BA6751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314" y="531487"/>
            <a:ext cx="7600337" cy="6174113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/>
              <a:t>Pivot table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select  the entire data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click the insert option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select the pivot table (in a new page)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select the field for the table </a:t>
            </a:r>
          </a:p>
          <a:p>
            <a:pPr algn="l"/>
            <a:r>
              <a:rPr lang="en-IN" dirty="0"/>
              <a:t>          row – business unit </a:t>
            </a:r>
          </a:p>
          <a:p>
            <a:pPr algn="l"/>
            <a:r>
              <a:rPr lang="en-IN" dirty="0"/>
              <a:t>          column –performance level </a:t>
            </a:r>
          </a:p>
          <a:p>
            <a:pPr algn="l"/>
            <a:r>
              <a:rPr lang="en-IN" dirty="0"/>
              <a:t>          values – first name  </a:t>
            </a:r>
          </a:p>
          <a:p>
            <a:pPr algn="l"/>
            <a:r>
              <a:rPr lang="en-IN" dirty="0"/>
              <a:t>     finish the pivot table </a:t>
            </a:r>
          </a:p>
          <a:p>
            <a:pPr algn="l"/>
            <a:r>
              <a:rPr lang="en-IN" b="1" dirty="0"/>
              <a:t>visualization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select the pivot table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click insert option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click the recommended chart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chart will be visualize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make some adjustment(name for the chart ,give axis name etc)    </a:t>
            </a:r>
          </a:p>
        </p:txBody>
      </p:sp>
    </p:spTree>
    <p:extLst>
      <p:ext uri="{BB962C8B-B14F-4D97-AF65-F5344CB8AC3E}">
        <p14:creationId xmlns:p14="http://schemas.microsoft.com/office/powerpoint/2010/main" val="21510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C41F36-ADF5-0491-E089-01EA9FD58B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222772"/>
              </p:ext>
            </p:extLst>
          </p:nvPr>
        </p:nvGraphicFramePr>
        <p:xfrm>
          <a:off x="1334730" y="592705"/>
          <a:ext cx="8740876" cy="498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9D18431-942C-AEA5-964C-2BA8ACA0C234}"/>
              </a:ext>
            </a:extLst>
          </p:cNvPr>
          <p:cNvSpPr txBox="1"/>
          <p:nvPr/>
        </p:nvSpPr>
        <p:spPr>
          <a:xfrm>
            <a:off x="673510" y="314633"/>
            <a:ext cx="214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4C4A7-C395-317D-40FA-C5627F592B60}"/>
              </a:ext>
            </a:extLst>
          </p:cNvPr>
          <p:cNvSpPr txBox="1"/>
          <p:nvPr/>
        </p:nvSpPr>
        <p:spPr>
          <a:xfrm>
            <a:off x="3657599" y="4718013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F9C19-ABFC-0AB8-1271-02D4AA5B3E8D}"/>
              </a:ext>
            </a:extLst>
          </p:cNvPr>
          <p:cNvSpPr txBox="1"/>
          <p:nvPr/>
        </p:nvSpPr>
        <p:spPr>
          <a:xfrm rot="16200000">
            <a:off x="195417" y="3084645"/>
            <a:ext cx="211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OF EMPLOYEES</a:t>
            </a:r>
          </a:p>
        </p:txBody>
      </p:sp>
    </p:spTree>
    <p:extLst>
      <p:ext uri="{BB962C8B-B14F-4D97-AF65-F5344CB8AC3E}">
        <p14:creationId xmlns:p14="http://schemas.microsoft.com/office/powerpoint/2010/main" val="336112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3ECF7C-5962-DD80-7283-E39317ED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683" y="1032388"/>
            <a:ext cx="10028904" cy="5525730"/>
          </a:xfrm>
        </p:spPr>
        <p:txBody>
          <a:bodyPr/>
          <a:lstStyle/>
          <a:p>
            <a:pPr algn="l"/>
            <a:r>
              <a:rPr lang="en-IN" b="1" dirty="0"/>
              <a:t>THE PROJECT DEMONSTRATES THE POWER OF EXCEL AS  A TOOL FOR EFFICIENT EMPLOYEE PERFORMANCE ANALYSIS.  BY LEVERAGING DATA –DRIVENE INSIGHTS ,ORGANIZAITION CAN IMPROVE DECISION –MAKING PROCESSES ,ENHANCE PRODUCTIVITY, AND FOSTER EMPLOYEEE DEVELOPMENT.  THE USE OF EXCEL ALLOWS FOR A PRACTICAL AND ACCESIBLE APPROACH TO PERFORMANCE MANAGEMENT,ENSURING THAT EVALUATIONS ARE CONISISTENT, ACCURATE , AND ALIGNED WITH ORGANIZATIONAL GOALS</a:t>
            </a:r>
            <a:r>
              <a:rPr lang="en-IN" dirty="0"/>
              <a:t>.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B7827-D426-D0F2-514B-82851D501F1E}"/>
              </a:ext>
            </a:extLst>
          </p:cNvPr>
          <p:cNvSpPr txBox="1"/>
          <p:nvPr/>
        </p:nvSpPr>
        <p:spPr>
          <a:xfrm>
            <a:off x="639097" y="383457"/>
            <a:ext cx="2231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8221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AC2F-43D7-EC72-FA92-E6AC1067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18505" y="-995242"/>
            <a:ext cx="7197726" cy="2421464"/>
          </a:xfrm>
        </p:spPr>
        <p:txBody>
          <a:bodyPr>
            <a:normAutofit/>
          </a:bodyPr>
          <a:lstStyle/>
          <a:p>
            <a:r>
              <a:rPr lang="en-IN" sz="4000" b="1" dirty="0"/>
              <a:t>PROJECT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52B65-9BF4-FE59-75C3-D0E18F233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256" y="2922639"/>
            <a:ext cx="8711381" cy="1423219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/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7501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7CE3-51DD-294D-44C3-FF28B7446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-749991" y="-550605"/>
            <a:ext cx="4063461" cy="1897625"/>
          </a:xfrm>
        </p:spPr>
        <p:txBody>
          <a:bodyPr>
            <a:normAutofit/>
          </a:bodyPr>
          <a:lstStyle/>
          <a:p>
            <a:r>
              <a:rPr lang="en-IN" sz="4400" b="1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D1793-FDFA-4C38-7E42-C228005A0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1858842"/>
            <a:ext cx="7197726" cy="4522293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PROJECT OVERVIEW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END USERS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OUR SOLUTION AND PROPOSITION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DATASET DISCRIPTION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MODELLING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RESULTS AND DISCUSSION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400" b="1" dirty="0"/>
              <a:t>CONCLUSION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8A123A-C33D-4A65-B316-FDEDD18FC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5331" y="4472448"/>
            <a:ext cx="2252816" cy="22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9886-744D-330F-EF30-C57A4BB28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5509" y="-1339914"/>
            <a:ext cx="7197726" cy="2421464"/>
          </a:xfrm>
        </p:spPr>
        <p:txBody>
          <a:bodyPr>
            <a:normAutofit/>
          </a:bodyPr>
          <a:lstStyle/>
          <a:p>
            <a:r>
              <a:rPr lang="en-IN" sz="4000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4C2A-8A32-4F95-7981-F96DE75F0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4" y="1937500"/>
            <a:ext cx="7197726" cy="457145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in  an organization  often face  challenges in evaluating employee performance due to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   in consistent methods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   Data overload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   time consuming process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   leading to inefficient and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    inaccurate assessments</a:t>
            </a:r>
          </a:p>
          <a:p>
            <a:pPr algn="l"/>
            <a:r>
              <a:rPr lang="en-IN" dirty="0"/>
              <a:t>This projects aims to address these issues by utilizing excel </a:t>
            </a:r>
          </a:p>
          <a:p>
            <a:pPr algn="l"/>
            <a:r>
              <a:rPr lang="en-IN" dirty="0"/>
              <a:t>For streamlined and effective performance analysis.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21F48-66EB-A97A-3BD0-7F43B8B5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4332" y="1937500"/>
            <a:ext cx="4400369" cy="310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5632-B441-4960-F6B4-042A89B6C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0822" y="-1436874"/>
            <a:ext cx="7197726" cy="2421464"/>
          </a:xfrm>
        </p:spPr>
        <p:txBody>
          <a:bodyPr>
            <a:normAutofit/>
          </a:bodyPr>
          <a:lstStyle/>
          <a:p>
            <a:r>
              <a:rPr lang="en-IN" sz="4000" b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AF7C-C15C-8B4D-1B23-94F915E9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416" y="1652363"/>
            <a:ext cx="7492183" cy="4256823"/>
          </a:xfrm>
        </p:spPr>
        <p:txBody>
          <a:bodyPr/>
          <a:lstStyle/>
          <a:p>
            <a:pPr algn="l"/>
            <a:r>
              <a:rPr lang="en-IN" b="1" dirty="0"/>
              <a:t>This project leverages.  Excel to streamline the analysis of </a:t>
            </a:r>
          </a:p>
          <a:p>
            <a:pPr algn="l"/>
            <a:r>
              <a:rPr lang="en-IN" b="1" dirty="0"/>
              <a:t>Employee performance.    It involves collecting, processing,</a:t>
            </a:r>
          </a:p>
          <a:p>
            <a:pPr algn="l"/>
            <a:r>
              <a:rPr lang="en-IN" b="1" dirty="0"/>
              <a:t>And analysing performance data, followed by visualizing </a:t>
            </a:r>
          </a:p>
          <a:p>
            <a:pPr algn="l"/>
            <a:r>
              <a:rPr lang="en-IN" b="1" dirty="0"/>
              <a:t>Through charts and dashboard to support informed</a:t>
            </a:r>
          </a:p>
          <a:p>
            <a:pPr algn="l"/>
            <a:r>
              <a:rPr lang="en-IN" b="1" dirty="0"/>
              <a:t>decision -  making.</a:t>
            </a:r>
          </a:p>
          <a:p>
            <a:pPr algn="l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78416-8D2E-8904-23B4-80CD2122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6981" y="3429000"/>
            <a:ext cx="3244916" cy="32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2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5BFA-04CA-927E-01EC-D66818C3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18" y="-670779"/>
            <a:ext cx="7197726" cy="2421464"/>
          </a:xfrm>
        </p:spPr>
        <p:txBody>
          <a:bodyPr>
            <a:normAutofit/>
          </a:bodyPr>
          <a:lstStyle/>
          <a:p>
            <a:r>
              <a:rPr lang="en-IN" sz="4000" b="1" dirty="0"/>
              <a:t>Who are the end users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8453E-33A8-4C99-4E22-67DE07840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064" y="2261964"/>
            <a:ext cx="7197726" cy="3273597"/>
          </a:xfrm>
        </p:spPr>
        <p:txBody>
          <a:bodyPr/>
          <a:lstStyle/>
          <a:p>
            <a:pPr algn="l"/>
            <a:r>
              <a:rPr lang="en-IN" b="1" dirty="0"/>
              <a:t>The end users of the employee performance analysis are followed </a:t>
            </a:r>
            <a:r>
              <a:rPr lang="en-IN" dirty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hr managers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team leaders or supervisors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senior managers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employees etc….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0CF24-8E65-B6BE-CE35-DC0E90DFD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693" y="2690406"/>
            <a:ext cx="4818372" cy="29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0B77-08A4-E062-9F7E-54F339A09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9368" y="-1034574"/>
            <a:ext cx="11503742" cy="2666727"/>
          </a:xfrm>
        </p:spPr>
        <p:txBody>
          <a:bodyPr>
            <a:normAutofit/>
          </a:bodyPr>
          <a:lstStyle/>
          <a:p>
            <a:r>
              <a:rPr lang="en-IN" sz="4000" b="1" dirty="0"/>
              <a:t>Our solution and its value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AB3D9-776E-B142-DFD5-1A238F8E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103" y="2300750"/>
            <a:ext cx="8190270" cy="3637936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/>
              <a:t>Conditional formatting </a:t>
            </a:r>
            <a:r>
              <a:rPr lang="en-IN" dirty="0"/>
              <a:t>– fill the blanks using conditional formatting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/>
              <a:t>Filter</a:t>
            </a:r>
            <a:r>
              <a:rPr lang="en-IN" dirty="0"/>
              <a:t> – eliminating the blank cell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/>
              <a:t>Formula</a:t>
            </a:r>
            <a:r>
              <a:rPr lang="en-IN" dirty="0"/>
              <a:t> –using (ifs formula) convert employee rating into performance level by grading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/>
              <a:t>Pivot table </a:t>
            </a:r>
            <a:r>
              <a:rPr lang="en-IN" dirty="0"/>
              <a:t>– preparing pivot table to identify who works more efficient in an unit wise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b="1" dirty="0"/>
              <a:t>Charts</a:t>
            </a:r>
            <a:r>
              <a:rPr lang="en-IN" dirty="0"/>
              <a:t>- preparing visualization of pivot table into and charts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E83A-0042-ECAD-5431-2859F046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9241086">
            <a:off x="260236" y="3323194"/>
            <a:ext cx="3228557" cy="159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3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46DB-2555-6908-BF70-C74F4C67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78193" y="-501448"/>
            <a:ext cx="6951407" cy="1701525"/>
          </a:xfrm>
        </p:spPr>
        <p:txBody>
          <a:bodyPr>
            <a:normAutofit/>
          </a:bodyPr>
          <a:lstStyle/>
          <a:p>
            <a:r>
              <a:rPr lang="en-IN" sz="4400" b="1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63B8D-4B66-BB58-A4E5-A32FBC9A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47" y="1386892"/>
            <a:ext cx="7787150" cy="5471107"/>
          </a:xfrm>
        </p:spPr>
        <p:txBody>
          <a:bodyPr/>
          <a:lstStyle/>
          <a:p>
            <a:pPr algn="l"/>
            <a:r>
              <a:rPr lang="en-IN" dirty="0"/>
              <a:t>The data which I used for thus analysis, which  I download from Kaggle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there are 26 features in the data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I used 10 from the data, there are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employee id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first name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last name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end date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business unit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employee type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employee classification type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gender code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dirty="0"/>
              <a:t>         current employee rating  and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4968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92DF-19B7-11A1-F528-18D84784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68" y="-1083734"/>
            <a:ext cx="8249010" cy="2421464"/>
          </a:xfrm>
        </p:spPr>
        <p:txBody>
          <a:bodyPr/>
          <a:lstStyle/>
          <a:p>
            <a:r>
              <a:rPr lang="en-IN" b="1" dirty="0"/>
              <a:t>The “wow” in 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4EC2E-5E4C-3A64-050E-5F865C96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554" y="1828801"/>
            <a:ext cx="7197726" cy="3018502"/>
          </a:xfrm>
        </p:spPr>
        <p:txBody>
          <a:bodyPr/>
          <a:lstStyle/>
          <a:p>
            <a:pPr algn="l"/>
            <a:r>
              <a:rPr lang="en-IN" dirty="0"/>
              <a:t>There are two wow factor in this analysis there are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using ifs formula to create performance analysis  column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        by using slicer we can identify which classification worker has highest rating.</a:t>
            </a:r>
          </a:p>
          <a:p>
            <a:pPr algn="l"/>
            <a:r>
              <a:rPr lang="en-IN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75F4D-5C16-DAD4-532C-242FC23A2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7171" y="2305033"/>
            <a:ext cx="2359487" cy="37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223</TotalTime>
  <Words>622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“wow” in our solution</vt:lpstr>
      <vt:lpstr>Modelling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Sasikumar Elumalai</dc:creator>
  <cp:lastModifiedBy>Sasikumar Elumalai</cp:lastModifiedBy>
  <cp:revision>1</cp:revision>
  <dcterms:created xsi:type="dcterms:W3CDTF">2024-08-31T10:02:18Z</dcterms:created>
  <dcterms:modified xsi:type="dcterms:W3CDTF">2024-08-31T13:46:02Z</dcterms:modified>
</cp:coreProperties>
</file>