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r>
              <a:rPr altLang="en-GB" sz="2400" lang="en-US"/>
              <a:t>e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f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2024-09-03T07:21:41Z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f7249a8398424d569f86f34031b83d6d</vt:lpwstr>
  </property>
</Properties>
</file>