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pakamvaishu2004@gmail.com" initials="" lastIdx="3" clrIdx="0">
    <p:extLst>
      <p:ext uri="{19B8F6BF-5375-455C-9EA6-DF929625EA0E}">
        <p15:presenceInfo xmlns:p15="http://schemas.microsoft.com/office/powerpoint/2012/main" userId="d28e264904d670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9-05T19:32:01.063" idx="2">
    <p:pos x="106" y="106"/>
    <p:text>Define Metrics: Identify the key performance indicators (KPIs) relevant to employee performance. Common KPIs include:Sales numbersProject completion ratesQuality of workAttendance and punctualityCustomer feedbackGoal achievementCollect Data: Gather data for each employee based on the defined metrics. This data might come from various sources such as performance reviews, sales records, or project management tools. Structure this data in an Excel sheet with columns for each metric.Example Data Layout: | Employee ID | Name      | Sales | Projects Completed | Quality Score | Attendance | Customer Feedback | |-------------|-----------|-------|--------------------|---------------|------------|-------------------| | 001         | John Smith| 50000 | 10                 | 85            | 95%        | 4.5               | | 002         | Jane Doe  | 60000 | 12                 | 90            | 98%        | 4.8               | | ...         | ...       | ...   | ...                | ...           | ...        | ...               |Data Cleaning: Ensure that your data is clean and consistent. Remove duplicates, fill in missing values if necessary, and standardize formats.Create Pivot Tables: Use PivotTables to summarize data. This allows you to aggregate performance metrics, compare employees, and analyze trends.To create a PivotTable:Select your data range.Go to Insert &gt; PivotTable.Drag and drop fields into the Rows, Columns, and Values areas to organize and summarize the data.Generate Charts: Visualize performance metrics using charts like bar charts, line graphs, and pie charts. This helps in easily comparing employees and identifying trends.To create a chart:Select the data range you want to visualize.Go to Insert &gt; Chart and choose the chart type that best represents your data.Apply Conditional Formatting: Use conditional formatting to highlight key performance metrics. For example, you can color-code high and low performance areas to make them more visually apparent.To apply conditional formatting:Select the data range.Go to Home &gt; Conditional Formatting and choose the formatting rules.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karpakamvaishu2004@gmail.com</cp:lastModifiedBy>
  <cp:revision>13</cp:revision>
  <dcterms:created xsi:type="dcterms:W3CDTF">2024-03-29T15:07:22Z</dcterms:created>
  <dcterms:modified xsi:type="dcterms:W3CDTF">2024-09-05T14:03:29Z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