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FEDA5F2-073E-26FC-50F2-8B4D4D063050}"/>
              </a:ext>
            </a:extLst>
          </p:cNvPr>
          <p:cNvSpPr txBox="1"/>
          <p:nvPr/>
        </p:nvSpPr>
        <p:spPr>
          <a:xfrm>
            <a:off x="2891997" y="-1102966"/>
            <a:ext cx="5978267" cy="13388280"/>
          </a:xfrm>
          <a:prstGeom prst="rect">
            <a:avLst/>
          </a:prstGeom>
          <a:noFill/>
        </p:spPr>
        <p:txBody>
          <a:bodyPr wrap="square">
            <a:spAutoFit/>
          </a:bodyPr>
          <a:lstStyle/>
          <a:p>
            <a:r>
              <a:rPr lang="en-US"/>
              <a:t>1. Data CollectionGather relevant performance data for employees. Common data points include:Employee ID/NameDepartment/TeamJob Role/TitlePerformance Metrics (e.g., sales figures, customer satisfaction scores, productivity rates)Key Performance Indicators (KPIs)Evaluation Period (e.g., quarterly, annually)Feedback Scores (from peers, supervisors)Attendance and Punctuality2. Data OrganizationCreate a Spreadsheet:Open Excel and create a new workbook.Set up your columns with headers for each data point (e.g., Employee ID, Name, Metric 1, Metric 2, etc.).Enter Data:Input your collected data into the respective columns.Ensure consistency in data entry to avoid errors.3. Data AnalysisCalculate Performance Metrics:Use formulas to compute averages, totals, or other relevant statistics. For example:Average sales per employee: =AVERAGE(range)Total hours worked: =SUM(range)Create Pivot Tables:Insert a PivotTable to summarize and analyze data. This allows you to aggregate performance metrics by department, role, or any other category.Go to Insert &gt; PivotTable, select your data range, and then configure your PivotTable fields.Generate Charts:Create visual representations of data to identify trends and patterns. For example:Bar charts to compare performance across employees.Line charts to track performance over time.Use Insert &gt; Charts to create different types of charts.Apply Conditional Formatting:Highlight cells based on performance thresholds. For example, you can use conditional formatting to color-code performance ratings (e.g., green for high, yellow for average, red for low).4. Interpret ResultsIdentify Trends and Patterns:Analyze the PivotTables and charts to find trends, such as high performers or common areas where improvement is needed.Compare Performance:Evaluate performance metrics across different employees, departments, or time periods to identify top performers and those who may need additional support.5. Generate ReportsCreate a Summary Report:Compile key findings into a summary report. Include charts, tables, and insights derived from the data analysis.Document Recommendations:Based on the analysis, document recommendations for employee development, training needs, or any changes in performance management strategies.6. Review and RefineReview Results:Ensure accuracy and relevance of the analysis. Adjust any data or analysis as needed.Refine the Process:Based on feedback and results, refine your performance analysis process for future evaluations.By following these steps, you can effectively analyze employee performance using Excel, providing valuable insights for improving overall productivity and employee satisfact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karpakamvaishu2004@gmail.com</cp:lastModifiedBy>
  <cp:revision>13</cp:revision>
  <dcterms:created xsi:type="dcterms:W3CDTF">2024-03-29T15:07:22Z</dcterms:created>
  <dcterms:modified xsi:type="dcterms:W3CDTF">2024-09-05T11:07:39Z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