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3" r:id="rId6"/>
    <p:sldId id="266" r:id="rId7"/>
    <p:sldId id="267" r:id="rId8"/>
    <p:sldId id="268" r:id="rId9"/>
    <p:sldId id="264" r:id="rId10"/>
    <p:sldId id="265" r:id="rId11"/>
    <p:sldId id="260" r:id="rId12"/>
    <p:sldId id="26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31CAA-843F-4519-81FC-FA1F50976E74}" v="1" dt="2024-03-31T10:07:13.6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shankar k j" userId="041befec3ff4255b" providerId="LiveId" clId="{AA031CAA-843F-4519-81FC-FA1F50976E74}"/>
    <pc:docChg chg="custSel modSld">
      <pc:chgData name="Gowrishankar k j" userId="041befec3ff4255b" providerId="LiveId" clId="{AA031CAA-843F-4519-81FC-FA1F50976E74}" dt="2024-03-31T10:07:20.109" v="11" actId="207"/>
      <pc:docMkLst>
        <pc:docMk/>
      </pc:docMkLst>
      <pc:sldChg chg="modSp mod">
        <pc:chgData name="Gowrishankar k j" userId="041befec3ff4255b" providerId="LiveId" clId="{AA031CAA-843F-4519-81FC-FA1F50976E74}" dt="2024-03-31T10:07:20.109" v="11" actId="207"/>
        <pc:sldMkLst>
          <pc:docMk/>
          <pc:sldMk cId="3443694680" sldId="269"/>
        </pc:sldMkLst>
        <pc:spChg chg="mod">
          <ac:chgData name="Gowrishankar k j" userId="041befec3ff4255b" providerId="LiveId" clId="{AA031CAA-843F-4519-81FC-FA1F50976E74}" dt="2024-03-31T10:07:20.109" v="11" actId="207"/>
          <ac:spMkLst>
            <pc:docMk/>
            <pc:sldMk cId="3443694680" sldId="269"/>
            <ac:spMk id="3" creationId="{2D590A84-E38B-AF3D-77F4-8F8A1CA4356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67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786FA70-B1D1-423B-9DCD-595541D03118}"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40073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02222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95433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418645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65644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20126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735366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75910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94588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86FA70-B1D1-423B-9DCD-595541D03118}" type="datetimeFigureOut">
              <a:rPr lang="en-IN" smtClean="0"/>
              <a:t>31-03-2024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298945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197971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86FA70-B1D1-423B-9DCD-595541D03118}" type="datetimeFigureOut">
              <a:rPr lang="en-IN" smtClean="0"/>
              <a:t>31-03-2024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78153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86FA70-B1D1-423B-9DCD-595541D03118}" type="datetimeFigureOut">
              <a:rPr lang="en-IN" smtClean="0"/>
              <a:t>31-03-2024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21571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6FA70-B1D1-423B-9DCD-595541D03118}" type="datetimeFigureOut">
              <a:rPr lang="en-IN" smtClean="0"/>
              <a:t>31-03-2024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14145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423736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86FA70-B1D1-423B-9DCD-595541D03118}" type="datetimeFigureOut">
              <a:rPr lang="en-IN" smtClean="0"/>
              <a:t>31-03-2024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057395-124B-42C2-A547-A79B3509F5F8}" type="slidenum">
              <a:rPr lang="en-IN" smtClean="0"/>
              <a:t>‹#›</a:t>
            </a:fld>
            <a:endParaRPr lang="en-IN"/>
          </a:p>
        </p:txBody>
      </p:sp>
    </p:spTree>
    <p:extLst>
      <p:ext uri="{BB962C8B-B14F-4D97-AF65-F5344CB8AC3E}">
        <p14:creationId xmlns:p14="http://schemas.microsoft.com/office/powerpoint/2010/main" val="307170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786FA70-B1D1-423B-9DCD-595541D03118}" type="datetimeFigureOut">
              <a:rPr lang="en-IN" smtClean="0"/>
              <a:t>31-03-2024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7057395-124B-42C2-A547-A79B3509F5F8}" type="slidenum">
              <a:rPr lang="en-IN" smtClean="0"/>
              <a:t>‹#›</a:t>
            </a:fld>
            <a:endParaRPr lang="en-IN"/>
          </a:p>
        </p:txBody>
      </p:sp>
    </p:spTree>
    <p:extLst>
      <p:ext uri="{BB962C8B-B14F-4D97-AF65-F5344CB8AC3E}">
        <p14:creationId xmlns:p14="http://schemas.microsoft.com/office/powerpoint/2010/main" val="2077605058"/>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aishuhi163/GenAI-Naan-mudhalvan.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332D-7A3B-0330-F866-1D2FDB1C4B80}"/>
              </a:ext>
            </a:extLst>
          </p:cNvPr>
          <p:cNvSpPr>
            <a:spLocks noGrp="1"/>
          </p:cNvSpPr>
          <p:nvPr>
            <p:ph type="ctrTitle"/>
          </p:nvPr>
        </p:nvSpPr>
        <p:spPr>
          <a:xfrm>
            <a:off x="684212" y="548147"/>
            <a:ext cx="8001000" cy="2971801"/>
          </a:xfrm>
        </p:spPr>
        <p:txBody>
          <a:bodyPr>
            <a:normAutofit/>
          </a:bodyPr>
          <a:lstStyle/>
          <a:p>
            <a:r>
              <a:rPr lang="en-IN" sz="4400" dirty="0"/>
              <a:t>TNSDC –</a:t>
            </a:r>
            <a:r>
              <a:rPr lang="en-US" sz="4400" dirty="0"/>
              <a:t>Generative AI FOR ENGINEERING</a:t>
            </a:r>
            <a:br>
              <a:rPr lang="en-US" sz="4400" dirty="0"/>
            </a:br>
            <a:r>
              <a:rPr lang="en-US" sz="3600" dirty="0"/>
              <a:t>FINAL PROJECT</a:t>
            </a:r>
            <a:endParaRPr lang="en-IN" sz="4400" dirty="0"/>
          </a:p>
        </p:txBody>
      </p:sp>
      <p:sp>
        <p:nvSpPr>
          <p:cNvPr id="3" name="Subtitle 2">
            <a:extLst>
              <a:ext uri="{FF2B5EF4-FFF2-40B4-BE49-F238E27FC236}">
                <a16:creationId xmlns:a16="http://schemas.microsoft.com/office/drawing/2014/main" id="{CED9FD7C-B235-7AB9-5677-FDA140985980}"/>
              </a:ext>
            </a:extLst>
          </p:cNvPr>
          <p:cNvSpPr>
            <a:spLocks noGrp="1"/>
          </p:cNvSpPr>
          <p:nvPr>
            <p:ph type="subTitle" idx="1"/>
          </p:nvPr>
        </p:nvSpPr>
        <p:spPr/>
        <p:txBody>
          <a:bodyPr/>
          <a:lstStyle/>
          <a:p>
            <a:r>
              <a:rPr lang="en-IN" dirty="0">
                <a:solidFill>
                  <a:schemeClr val="tx1"/>
                </a:solidFill>
              </a:rPr>
              <a:t>SUBMITTED BY:</a:t>
            </a:r>
          </a:p>
          <a:p>
            <a:r>
              <a:rPr lang="en-IN" dirty="0">
                <a:solidFill>
                  <a:schemeClr val="tx1"/>
                </a:solidFill>
              </a:rPr>
              <a:t>VAISHNAVI K G</a:t>
            </a:r>
          </a:p>
          <a:p>
            <a:endParaRPr lang="en-IN" dirty="0"/>
          </a:p>
        </p:txBody>
      </p:sp>
    </p:spTree>
    <p:extLst>
      <p:ext uri="{BB962C8B-B14F-4D97-AF65-F5344CB8AC3E}">
        <p14:creationId xmlns:p14="http://schemas.microsoft.com/office/powerpoint/2010/main" val="165786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solution</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381704"/>
            <a:ext cx="11173492" cy="4094592"/>
          </a:xfrm>
        </p:spPr>
        <p:txBody>
          <a:bodyPr>
            <a:normAutofit/>
          </a:bodyPr>
          <a:lstStyle/>
          <a:p>
            <a:r>
              <a:rPr lang="en-US" b="0" i="0" dirty="0">
                <a:solidFill>
                  <a:schemeClr val="tx1"/>
                </a:solidFill>
                <a:effectLst/>
                <a:latin typeface="Söhne"/>
              </a:rPr>
              <a:t>Our solution, the Creative Writing Assistant, represents a transformative tool designed to revolutionize the writing experience for individuals across diverse disciplines and skill levels. Harnessing the power of advanced artificial intelligence and natural language processing technologies, our platform offers a comprehensive suite of features aimed at inspiring, guiding, and supporting writers in their creative endeavors. </a:t>
            </a:r>
          </a:p>
          <a:p>
            <a:r>
              <a:rPr lang="en-US" b="0" i="0" dirty="0">
                <a:solidFill>
                  <a:schemeClr val="tx1"/>
                </a:solidFill>
                <a:effectLst/>
                <a:latin typeface="Söhne"/>
              </a:rPr>
              <a:t>From professional authors seeking to overcome writer's block and refine their craft to students embarking on academic assignments and aspiring poets exploring new realms of creativity, our system provides tailored prompts, personalized suggestions, and intuitive interfaces to streamline the writing process. By seamlessly integrating with the user's workflow, our solution empowers writers to unlock their full potential, fostering productivity, creativity, and success in their writing journeys. </a:t>
            </a:r>
            <a:endParaRPr lang="en-IN" dirty="0">
              <a:solidFill>
                <a:schemeClr val="tx1"/>
              </a:solidFill>
            </a:endParaRPr>
          </a:p>
        </p:txBody>
      </p:sp>
    </p:spTree>
    <p:extLst>
      <p:ext uri="{BB962C8B-B14F-4D97-AF65-F5344CB8AC3E}">
        <p14:creationId xmlns:p14="http://schemas.microsoft.com/office/powerpoint/2010/main" val="250258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Modelling</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875503"/>
            <a:ext cx="8534400" cy="3615267"/>
          </a:xfrm>
        </p:spPr>
        <p:txBody>
          <a:bodyPr>
            <a:normAutofit lnSpcReduction="10000"/>
          </a:bodyPr>
          <a:lstStyle/>
          <a:p>
            <a:r>
              <a:rPr lang="en-IN" dirty="0">
                <a:solidFill>
                  <a:schemeClr val="tx1"/>
                </a:solidFill>
                <a:latin typeface="Söhne"/>
              </a:rPr>
              <a:t>The modelling approach for Creative Writing Assistance System is as follows:</a:t>
            </a:r>
          </a:p>
          <a:p>
            <a:pPr marL="914400" lvl="1" indent="-457200">
              <a:buFont typeface="+mj-lt"/>
              <a:buAutoNum type="arabicPeriod"/>
            </a:pPr>
            <a:r>
              <a:rPr lang="en-US" b="0" i="0" dirty="0">
                <a:solidFill>
                  <a:schemeClr val="tx1"/>
                </a:solidFill>
                <a:effectLst/>
                <a:latin typeface="Söhne"/>
              </a:rPr>
              <a:t>Choose a suitable deep learning architecture for text generation.</a:t>
            </a:r>
          </a:p>
          <a:p>
            <a:pPr marL="914400" lvl="1" indent="-457200">
              <a:buFont typeface="+mj-lt"/>
              <a:buAutoNum type="arabicPeriod"/>
            </a:pPr>
            <a:r>
              <a:rPr lang="en-US" b="0" i="0" dirty="0">
                <a:solidFill>
                  <a:schemeClr val="tx1"/>
                </a:solidFill>
                <a:effectLst/>
                <a:latin typeface="Söhne"/>
              </a:rPr>
              <a:t>Prepare the dataset by tokenizing and formatting the text for model input.</a:t>
            </a:r>
          </a:p>
          <a:p>
            <a:pPr marL="914400" lvl="1" indent="-457200">
              <a:buFont typeface="+mj-lt"/>
              <a:buAutoNum type="arabicPeriod"/>
            </a:pPr>
            <a:r>
              <a:rPr lang="en-US" b="0" i="0" dirty="0">
                <a:solidFill>
                  <a:schemeClr val="tx1"/>
                </a:solidFill>
                <a:effectLst/>
                <a:latin typeface="Söhne"/>
              </a:rPr>
              <a:t>Introduce an embedding layer to represent words or tokens.</a:t>
            </a:r>
          </a:p>
          <a:p>
            <a:pPr marL="914400" lvl="1" indent="-457200">
              <a:buFont typeface="+mj-lt"/>
              <a:buAutoNum type="arabicPeriod"/>
            </a:pPr>
            <a:r>
              <a:rPr lang="en-US" b="0" i="0" dirty="0">
                <a:solidFill>
                  <a:schemeClr val="tx1"/>
                </a:solidFill>
                <a:effectLst/>
                <a:latin typeface="Söhne"/>
              </a:rPr>
              <a:t>Train the model on the dataset to predict the next word in a sequence.</a:t>
            </a:r>
          </a:p>
          <a:p>
            <a:pPr marL="914400" lvl="1" indent="-457200">
              <a:buFont typeface="+mj-lt"/>
              <a:buAutoNum type="arabicPeriod"/>
            </a:pPr>
            <a:r>
              <a:rPr lang="en-US" b="0" i="0" dirty="0">
                <a:solidFill>
                  <a:schemeClr val="tx1"/>
                </a:solidFill>
                <a:effectLst/>
                <a:latin typeface="Söhne"/>
              </a:rPr>
              <a:t>Fine-tune model parameters to improve performance.</a:t>
            </a:r>
          </a:p>
          <a:p>
            <a:pPr marL="914400" lvl="1" indent="-457200">
              <a:buFont typeface="+mj-lt"/>
              <a:buAutoNum type="arabicPeriod"/>
            </a:pPr>
            <a:r>
              <a:rPr lang="en-US" b="0" i="0" dirty="0">
                <a:solidFill>
                  <a:schemeClr val="tx1"/>
                </a:solidFill>
                <a:effectLst/>
                <a:latin typeface="Söhne"/>
              </a:rPr>
              <a:t>Assess model performance using metrics like perplexity and BLEU score.</a:t>
            </a:r>
          </a:p>
          <a:p>
            <a:pPr marL="914400" lvl="1" indent="-457200">
              <a:buFont typeface="+mj-lt"/>
              <a:buAutoNum type="arabicPeriod"/>
            </a:pPr>
            <a:r>
              <a:rPr lang="en-US" b="0" i="0" dirty="0">
                <a:solidFill>
                  <a:schemeClr val="tx1"/>
                </a:solidFill>
                <a:effectLst/>
                <a:latin typeface="Söhne"/>
              </a:rPr>
              <a:t>Validate the model on a separate dataset to ensure generalization.</a:t>
            </a:r>
          </a:p>
          <a:p>
            <a:pPr marL="914400" lvl="1" indent="-457200">
              <a:buFont typeface="+mj-lt"/>
              <a:buAutoNum type="arabicPeriod"/>
            </a:pPr>
            <a:r>
              <a:rPr lang="en-US" b="0" i="0" dirty="0">
                <a:solidFill>
                  <a:schemeClr val="tx1"/>
                </a:solidFill>
                <a:effectLst/>
                <a:latin typeface="Söhne"/>
              </a:rPr>
              <a:t>Deploy the trained model for use in the Creative Writing Assistant system.</a:t>
            </a:r>
          </a:p>
          <a:p>
            <a:endParaRPr lang="en-IN" dirty="0">
              <a:solidFill>
                <a:schemeClr val="tx1"/>
              </a:solidFill>
              <a:latin typeface="Söhne"/>
            </a:endParaRPr>
          </a:p>
        </p:txBody>
      </p:sp>
    </p:spTree>
    <p:extLst>
      <p:ext uri="{BB962C8B-B14F-4D97-AF65-F5344CB8AC3E}">
        <p14:creationId xmlns:p14="http://schemas.microsoft.com/office/powerpoint/2010/main" val="157858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results</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540933"/>
            <a:ext cx="10544228" cy="1507067"/>
          </a:xfrm>
        </p:spPr>
        <p:txBody>
          <a:bodyPr>
            <a:normAutofit/>
          </a:bodyPr>
          <a:lstStyle/>
          <a:p>
            <a:pPr marL="0" indent="0">
              <a:buNone/>
            </a:pPr>
            <a:r>
              <a:rPr lang="en-US" sz="1800" b="0" i="0" dirty="0">
                <a:solidFill>
                  <a:schemeClr val="tx1"/>
                </a:solidFill>
                <a:effectLst/>
                <a:latin typeface="Söhne"/>
              </a:rPr>
              <a:t>	Our Creative Writing Assistant system is poised to transform the writing experience, offering writers of all backgrounds and expertise levels a seamless platform to ignite their creativity. Through AI-driven prompts and personalized suggestions, users will effortlessly overcome obstacles like writer's block, resulting in enhanced productivity and higher-quality content. The sample output of the implementation is as follows:</a:t>
            </a:r>
            <a:endParaRPr lang="en-IN" sz="1800" dirty="0">
              <a:solidFill>
                <a:schemeClr val="tx1"/>
              </a:solidFill>
            </a:endParaRPr>
          </a:p>
        </p:txBody>
      </p:sp>
      <p:pic>
        <p:nvPicPr>
          <p:cNvPr id="5" name="Picture 4">
            <a:extLst>
              <a:ext uri="{FF2B5EF4-FFF2-40B4-BE49-F238E27FC236}">
                <a16:creationId xmlns:a16="http://schemas.microsoft.com/office/drawing/2014/main" id="{2DBF3388-8BF2-B785-6BA7-8DE18203CACD}"/>
              </a:ext>
            </a:extLst>
          </p:cNvPr>
          <p:cNvPicPr>
            <a:picLocks noChangeAspect="1"/>
          </p:cNvPicPr>
          <p:nvPr/>
        </p:nvPicPr>
        <p:blipFill rotWithShape="1">
          <a:blip r:embed="rId2">
            <a:extLst>
              <a:ext uri="{28A0092B-C50C-407E-A947-70E740481C1C}">
                <a14:useLocalDpi xmlns:a14="http://schemas.microsoft.com/office/drawing/2010/main" val="0"/>
              </a:ext>
            </a:extLst>
          </a:blip>
          <a:srcRect t="28076" r="875" b="18400"/>
          <a:stretch/>
        </p:blipFill>
        <p:spPr>
          <a:xfrm>
            <a:off x="753359" y="3429000"/>
            <a:ext cx="10170280" cy="2561851"/>
          </a:xfrm>
          <a:prstGeom prst="rect">
            <a:avLst/>
          </a:prstGeom>
        </p:spPr>
      </p:pic>
    </p:spTree>
    <p:extLst>
      <p:ext uri="{BB962C8B-B14F-4D97-AF65-F5344CB8AC3E}">
        <p14:creationId xmlns:p14="http://schemas.microsoft.com/office/powerpoint/2010/main" val="280014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F23-0285-F2C3-83BC-745D7268D77A}"/>
              </a:ext>
            </a:extLst>
          </p:cNvPr>
          <p:cNvSpPr>
            <a:spLocks noGrp="1"/>
          </p:cNvSpPr>
          <p:nvPr>
            <p:ph type="title"/>
          </p:nvPr>
        </p:nvSpPr>
        <p:spPr>
          <a:xfrm>
            <a:off x="920186" y="2023806"/>
            <a:ext cx="8534400" cy="1507067"/>
          </a:xfrm>
        </p:spPr>
        <p:txBody>
          <a:bodyPr>
            <a:normAutofit/>
          </a:bodyPr>
          <a:lstStyle/>
          <a:p>
            <a:r>
              <a:rPr lang="en-IN" sz="4000" dirty="0"/>
              <a:t>Thank you</a:t>
            </a:r>
          </a:p>
        </p:txBody>
      </p:sp>
      <p:sp>
        <p:nvSpPr>
          <p:cNvPr id="3" name="Content Placeholder 2">
            <a:extLst>
              <a:ext uri="{FF2B5EF4-FFF2-40B4-BE49-F238E27FC236}">
                <a16:creationId xmlns:a16="http://schemas.microsoft.com/office/drawing/2014/main" id="{2D590A84-E38B-AF3D-77F4-8F8A1CA4356F}"/>
              </a:ext>
            </a:extLst>
          </p:cNvPr>
          <p:cNvSpPr>
            <a:spLocks noGrp="1"/>
          </p:cNvSpPr>
          <p:nvPr>
            <p:ph idx="1"/>
          </p:nvPr>
        </p:nvSpPr>
        <p:spPr>
          <a:xfrm>
            <a:off x="920186" y="5211097"/>
            <a:ext cx="10976846" cy="948268"/>
          </a:xfrm>
        </p:spPr>
        <p:txBody>
          <a:bodyPr>
            <a:normAutofit/>
          </a:bodyPr>
          <a:lstStyle/>
          <a:p>
            <a:pPr marL="0" indent="0">
              <a:buNone/>
            </a:pPr>
            <a:r>
              <a:rPr lang="en-IN" dirty="0">
                <a:solidFill>
                  <a:schemeClr val="tx1"/>
                </a:solidFill>
                <a:latin typeface="Söhne"/>
              </a:rPr>
              <a:t>Project link:</a:t>
            </a:r>
          </a:p>
          <a:p>
            <a:pPr marL="0" indent="0">
              <a:buNone/>
            </a:pPr>
            <a:r>
              <a:rPr lang="en-IN" dirty="0">
                <a:solidFill>
                  <a:schemeClr val="tx1"/>
                </a:solidFill>
                <a:latin typeface="Söhne"/>
                <a:hlinkClick r:id="rId2">
                  <a:extLst>
                    <a:ext uri="{A12FA001-AC4F-418D-AE19-62706E023703}">
                      <ahyp:hlinkClr xmlns:ahyp="http://schemas.microsoft.com/office/drawing/2018/hyperlinkcolor" val="tx"/>
                    </a:ext>
                  </a:extLst>
                </a:hlinkClick>
              </a:rPr>
              <a:t>https://github.com/Vaishuhi163/GenAI-Naan-mudhalvan.git</a:t>
            </a:r>
            <a:r>
              <a:rPr lang="en-IN" dirty="0">
                <a:solidFill>
                  <a:schemeClr val="tx1"/>
                </a:solidFill>
                <a:latin typeface="Söhne"/>
              </a:rPr>
              <a:t> </a:t>
            </a:r>
          </a:p>
        </p:txBody>
      </p:sp>
    </p:spTree>
    <p:extLst>
      <p:ext uri="{BB962C8B-B14F-4D97-AF65-F5344CB8AC3E}">
        <p14:creationId xmlns:p14="http://schemas.microsoft.com/office/powerpoint/2010/main" val="34436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TITLE:</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1175825" y="1789471"/>
            <a:ext cx="8410627" cy="2698409"/>
          </a:xfrm>
        </p:spPr>
        <p:txBody>
          <a:bodyPr>
            <a:normAutofit/>
          </a:bodyPr>
          <a:lstStyle/>
          <a:p>
            <a:pPr marL="0" indent="0">
              <a:buNone/>
            </a:pPr>
            <a:r>
              <a:rPr lang="en-IN" sz="3600" dirty="0">
                <a:solidFill>
                  <a:schemeClr val="tx1"/>
                </a:solidFill>
              </a:rPr>
              <a:t>“CREATIVE WRITING ASSISTANCE SYSTEM” USING TENSORFLOW</a:t>
            </a:r>
          </a:p>
        </p:txBody>
      </p:sp>
    </p:spTree>
    <p:extLst>
      <p:ext uri="{BB962C8B-B14F-4D97-AF65-F5344CB8AC3E}">
        <p14:creationId xmlns:p14="http://schemas.microsoft.com/office/powerpoint/2010/main" val="252578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agenda</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979179" y="1826341"/>
            <a:ext cx="8534400" cy="3615267"/>
          </a:xfrm>
        </p:spPr>
        <p:txBody>
          <a:bodyPr/>
          <a:lstStyle/>
          <a:p>
            <a:r>
              <a:rPr lang="en-IN" dirty="0">
                <a:solidFill>
                  <a:schemeClr val="tx1"/>
                </a:solidFill>
              </a:rPr>
              <a:t>Problem statement</a:t>
            </a:r>
          </a:p>
          <a:p>
            <a:r>
              <a:rPr lang="en-IN" dirty="0">
                <a:solidFill>
                  <a:schemeClr val="tx1"/>
                </a:solidFill>
              </a:rPr>
              <a:t>Project overview</a:t>
            </a:r>
          </a:p>
          <a:p>
            <a:r>
              <a:rPr lang="en-IN" dirty="0">
                <a:solidFill>
                  <a:schemeClr val="tx1"/>
                </a:solidFill>
              </a:rPr>
              <a:t>End users</a:t>
            </a:r>
          </a:p>
          <a:p>
            <a:r>
              <a:rPr lang="en-IN" dirty="0">
                <a:solidFill>
                  <a:schemeClr val="tx1"/>
                </a:solidFill>
              </a:rPr>
              <a:t>Value proposition</a:t>
            </a:r>
          </a:p>
          <a:p>
            <a:r>
              <a:rPr lang="en-IN" dirty="0">
                <a:solidFill>
                  <a:schemeClr val="tx1"/>
                </a:solidFill>
              </a:rPr>
              <a:t>Solution</a:t>
            </a:r>
          </a:p>
          <a:p>
            <a:r>
              <a:rPr lang="en-IN" dirty="0">
                <a:solidFill>
                  <a:schemeClr val="tx1"/>
                </a:solidFill>
              </a:rPr>
              <a:t>Modelling</a:t>
            </a:r>
          </a:p>
          <a:p>
            <a:r>
              <a:rPr lang="en-IN" dirty="0">
                <a:solidFill>
                  <a:schemeClr val="tx1"/>
                </a:solidFill>
              </a:rPr>
              <a:t>Results</a:t>
            </a:r>
          </a:p>
        </p:txBody>
      </p:sp>
    </p:spTree>
    <p:extLst>
      <p:ext uri="{BB962C8B-B14F-4D97-AF65-F5344CB8AC3E}">
        <p14:creationId xmlns:p14="http://schemas.microsoft.com/office/powerpoint/2010/main" val="231627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Problem statement</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1146328" y="1531374"/>
            <a:ext cx="8534400" cy="3615267"/>
          </a:xfrm>
        </p:spPr>
        <p:txBody>
          <a:bodyPr/>
          <a:lstStyle/>
          <a:p>
            <a:r>
              <a:rPr lang="en-US" b="0" i="0" dirty="0">
                <a:solidFill>
                  <a:schemeClr val="tx1"/>
                </a:solidFill>
                <a:effectLst/>
                <a:latin typeface="Söhne"/>
              </a:rPr>
              <a:t>Writing creatively can be a challenging task, often requiring inspiration and creativity. Many writers struggle to come up with ideas or get stuck in the midst of writing. To address this issue, we aim to develop a Creative Writing Assistant system that utilizes artificial intelligence (AI) and natural language processing (NLP) techniques to generate engaging and inspiring text based on user prompts.</a:t>
            </a:r>
            <a:endParaRPr lang="en-IN" dirty="0">
              <a:solidFill>
                <a:schemeClr val="tx1"/>
              </a:solidFill>
            </a:endParaRPr>
          </a:p>
        </p:txBody>
      </p:sp>
    </p:spTree>
    <p:extLst>
      <p:ext uri="{BB962C8B-B14F-4D97-AF65-F5344CB8AC3E}">
        <p14:creationId xmlns:p14="http://schemas.microsoft.com/office/powerpoint/2010/main" val="284932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812032" y="1482213"/>
            <a:ext cx="9551168" cy="3615267"/>
          </a:xfrm>
        </p:spPr>
        <p:txBody>
          <a:bodyPr/>
          <a:lstStyle/>
          <a:p>
            <a:r>
              <a:rPr lang="en-US" b="0" i="0" dirty="0">
                <a:solidFill>
                  <a:schemeClr val="tx1"/>
                </a:solidFill>
                <a:effectLst/>
                <a:latin typeface="Söhne"/>
              </a:rPr>
              <a:t>Introduction: </a:t>
            </a:r>
          </a:p>
          <a:p>
            <a:pPr marL="0" indent="0" algn="just">
              <a:buNone/>
            </a:pPr>
            <a:r>
              <a:rPr lang="en-US" dirty="0">
                <a:solidFill>
                  <a:schemeClr val="tx1"/>
                </a:solidFill>
                <a:latin typeface="Söhne"/>
              </a:rPr>
              <a:t>	</a:t>
            </a:r>
            <a:r>
              <a:rPr lang="en-US" b="0" i="0" dirty="0">
                <a:solidFill>
                  <a:schemeClr val="tx1"/>
                </a:solidFill>
                <a:effectLst/>
                <a:latin typeface="Söhne"/>
              </a:rPr>
              <a:t>In today's fast-paced world, creative writing stands as a timeless form of expression, allowing individuals to channel their thoughts, emotions, and imaginations into captivating narratives and prose. However, the creative process can often be daunting, characterized by bouts of writer's block and the quest for inspiration. To address these challenges, we present the Creative Writing Assistant, an innovative solution powered by artificial intelligence (AI) and natural language processing (NLP) techniques. </a:t>
            </a:r>
            <a:endParaRPr lang="en-IN" dirty="0">
              <a:solidFill>
                <a:schemeClr val="tx1"/>
              </a:solidFill>
            </a:endParaRPr>
          </a:p>
        </p:txBody>
      </p:sp>
    </p:spTree>
    <p:extLst>
      <p:ext uri="{BB962C8B-B14F-4D97-AF65-F5344CB8AC3E}">
        <p14:creationId xmlns:p14="http://schemas.microsoft.com/office/powerpoint/2010/main" val="132118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802200" y="1621366"/>
            <a:ext cx="9295529" cy="3615267"/>
          </a:xfrm>
        </p:spPr>
        <p:txBody>
          <a:bodyPr>
            <a:normAutofit fontScale="85000" lnSpcReduction="20000"/>
          </a:bodyPr>
          <a:lstStyle/>
          <a:p>
            <a:pPr algn="l"/>
            <a:r>
              <a:rPr lang="en-US" b="0" i="0" dirty="0">
                <a:solidFill>
                  <a:schemeClr val="tx1"/>
                </a:solidFill>
                <a:effectLst/>
                <a:latin typeface="Söhne"/>
              </a:rPr>
              <a:t>Objectives:</a:t>
            </a:r>
          </a:p>
          <a:p>
            <a:pPr lvl="1">
              <a:buFont typeface="+mj-lt"/>
              <a:buAutoNum type="arabicPeriod"/>
            </a:pPr>
            <a:r>
              <a:rPr lang="en-US" b="0" i="0" dirty="0">
                <a:solidFill>
                  <a:schemeClr val="tx1"/>
                </a:solidFill>
                <a:effectLst/>
                <a:latin typeface="Söhne"/>
              </a:rPr>
              <a:t>Develop a deep learning model capable of generating coherent and engaging text based on user prompts.</a:t>
            </a:r>
          </a:p>
          <a:p>
            <a:pPr lvl="1">
              <a:buFont typeface="+mj-lt"/>
              <a:buAutoNum type="arabicPeriod"/>
            </a:pPr>
            <a:r>
              <a:rPr lang="en-US" b="0" i="0" dirty="0">
                <a:solidFill>
                  <a:schemeClr val="tx1"/>
                </a:solidFill>
                <a:effectLst/>
                <a:latin typeface="Söhne"/>
              </a:rPr>
              <a:t>Curate a diverse dataset of creative writing samples, encompassing prompts and corresponding exemplary texts, to train the model.</a:t>
            </a:r>
          </a:p>
          <a:p>
            <a:pPr lvl="1">
              <a:buFont typeface="+mj-lt"/>
              <a:buAutoNum type="arabicPeriod"/>
            </a:pPr>
            <a:r>
              <a:rPr lang="en-US" b="0" i="0" dirty="0">
                <a:solidFill>
                  <a:schemeClr val="tx1"/>
                </a:solidFill>
                <a:effectLst/>
                <a:latin typeface="Söhne"/>
              </a:rPr>
              <a:t>Implement preprocessing techniques to tokenize and prepare the dataset for training, ensuring data quality and consistency.</a:t>
            </a:r>
          </a:p>
          <a:p>
            <a:pPr lvl="1">
              <a:buFont typeface="+mj-lt"/>
              <a:buAutoNum type="arabicPeriod"/>
            </a:pPr>
            <a:r>
              <a:rPr lang="en-US" b="0" i="0" dirty="0">
                <a:solidFill>
                  <a:schemeClr val="tx1"/>
                </a:solidFill>
                <a:effectLst/>
                <a:latin typeface="Söhne"/>
              </a:rPr>
              <a:t>Design and optimize various model architectures to achieve high-quality text generation performance.</a:t>
            </a:r>
          </a:p>
          <a:p>
            <a:pPr lvl="1">
              <a:buFont typeface="+mj-lt"/>
              <a:buAutoNum type="arabicPeriod"/>
            </a:pPr>
            <a:r>
              <a:rPr lang="en-US" b="0" i="0" dirty="0">
                <a:solidFill>
                  <a:schemeClr val="tx1"/>
                </a:solidFill>
                <a:effectLst/>
                <a:latin typeface="Söhne"/>
              </a:rPr>
              <a:t>Develop an intuitive user interface that seamlessly integrates with the Creative Writing Assistant, providing users with a seamless and enriching experience.</a:t>
            </a:r>
          </a:p>
          <a:p>
            <a:pPr lvl="1">
              <a:buFont typeface="+mj-lt"/>
              <a:buAutoNum type="arabicPeriod"/>
            </a:pPr>
            <a:r>
              <a:rPr lang="en-US" b="0" i="0" dirty="0">
                <a:solidFill>
                  <a:schemeClr val="tx1"/>
                </a:solidFill>
                <a:effectLst/>
                <a:latin typeface="Söhne"/>
              </a:rPr>
              <a:t>Continuously evaluate and refine the system based on user feedback and performance metrics to enhance text generation quality and user satisfaction.</a:t>
            </a:r>
          </a:p>
          <a:p>
            <a:pPr lvl="1">
              <a:buFont typeface="+mj-lt"/>
              <a:buAutoNum type="arabicPeriod"/>
            </a:pPr>
            <a:r>
              <a:rPr lang="en-US" b="0" i="0" dirty="0">
                <a:solidFill>
                  <a:schemeClr val="tx1"/>
                </a:solidFill>
                <a:effectLst/>
                <a:latin typeface="Söhne"/>
              </a:rPr>
              <a:t>Deploy the Creative Writing Assistant on accessible platforms, ensuring widespread availability and accessibility to writers seeking inspiration and support.</a:t>
            </a:r>
          </a:p>
        </p:txBody>
      </p:sp>
    </p:spTree>
    <p:extLst>
      <p:ext uri="{BB962C8B-B14F-4D97-AF65-F5344CB8AC3E}">
        <p14:creationId xmlns:p14="http://schemas.microsoft.com/office/powerpoint/2010/main" val="3922795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Project overview</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484671"/>
            <a:ext cx="9413517" cy="3144686"/>
          </a:xfrm>
        </p:spPr>
        <p:txBody>
          <a:bodyPr>
            <a:normAutofit/>
          </a:bodyPr>
          <a:lstStyle/>
          <a:p>
            <a:pPr algn="l"/>
            <a:r>
              <a:rPr lang="en-US" b="0" i="0" dirty="0">
                <a:solidFill>
                  <a:schemeClr val="tx1"/>
                </a:solidFill>
                <a:effectLst/>
                <a:latin typeface="Söhne"/>
              </a:rPr>
              <a:t>Expected Outcome:</a:t>
            </a:r>
          </a:p>
          <a:p>
            <a:pPr marL="0" indent="0" algn="l">
              <a:buNone/>
            </a:pPr>
            <a:r>
              <a:rPr lang="en-US" b="0" i="0" dirty="0">
                <a:solidFill>
                  <a:schemeClr val="tx1"/>
                </a:solidFill>
                <a:effectLst/>
                <a:latin typeface="Söhne"/>
              </a:rPr>
              <a:t>	The Creative Writing Assistant project aims to empower writers of all levels to overcome creative barriers and unleash their full potential. By leveraging AI and NLP technologies, the system will provide users with an invaluable tool for generating compelling and imaginative text, inspiring creativity and fostering a community of passionate writers.</a:t>
            </a:r>
          </a:p>
        </p:txBody>
      </p:sp>
    </p:spTree>
    <p:extLst>
      <p:ext uri="{BB962C8B-B14F-4D97-AF65-F5344CB8AC3E}">
        <p14:creationId xmlns:p14="http://schemas.microsoft.com/office/powerpoint/2010/main" val="66543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Value proposition</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762869" y="1248968"/>
            <a:ext cx="9865801" cy="3615267"/>
          </a:xfrm>
        </p:spPr>
        <p:txBody>
          <a:bodyPr/>
          <a:lstStyle/>
          <a:p>
            <a:pPr marL="0" indent="0">
              <a:buNone/>
            </a:pPr>
            <a:r>
              <a:rPr lang="en-US" b="0" i="0" dirty="0">
                <a:solidFill>
                  <a:schemeClr val="tx1"/>
                </a:solidFill>
                <a:effectLst/>
                <a:latin typeface="Söhne"/>
              </a:rPr>
              <a:t>"Empowering writers of all levels, our Creative Writing Assistant harnesses the power of artificial intelligence and natural language processing to provide unparalleled inspiration, guidance, and support. By seamlessly integrating with the creative process, our system offers a transformative experience, enabling users to overcome writer's block, refine their craft, and unleash their full creative potential. With intuitive prompts, personalized suggestions, and effortless generation of engaging content, our platform revolutionizes the writing journey, fostering creativity, productivity, and success."</a:t>
            </a:r>
            <a:endParaRPr lang="en-IN" dirty="0">
              <a:solidFill>
                <a:schemeClr val="tx1"/>
              </a:solidFill>
            </a:endParaRPr>
          </a:p>
        </p:txBody>
      </p:sp>
    </p:spTree>
    <p:extLst>
      <p:ext uri="{BB962C8B-B14F-4D97-AF65-F5344CB8AC3E}">
        <p14:creationId xmlns:p14="http://schemas.microsoft.com/office/powerpoint/2010/main" val="418571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D7D8-D103-51C3-7190-5112A4DB6EE2}"/>
              </a:ext>
            </a:extLst>
          </p:cNvPr>
          <p:cNvSpPr>
            <a:spLocks noGrp="1"/>
          </p:cNvSpPr>
          <p:nvPr>
            <p:ph type="title"/>
          </p:nvPr>
        </p:nvSpPr>
        <p:spPr>
          <a:xfrm>
            <a:off x="684212" y="495435"/>
            <a:ext cx="8534400" cy="1507067"/>
          </a:xfrm>
        </p:spPr>
        <p:txBody>
          <a:bodyPr/>
          <a:lstStyle/>
          <a:p>
            <a:r>
              <a:rPr lang="en-IN" dirty="0"/>
              <a:t>End users</a:t>
            </a:r>
          </a:p>
        </p:txBody>
      </p:sp>
      <p:sp>
        <p:nvSpPr>
          <p:cNvPr id="3" name="Content Placeholder 2">
            <a:extLst>
              <a:ext uri="{FF2B5EF4-FFF2-40B4-BE49-F238E27FC236}">
                <a16:creationId xmlns:a16="http://schemas.microsoft.com/office/drawing/2014/main" id="{D6FAE9CA-B335-9AE7-FA69-1A955B98CAE9}"/>
              </a:ext>
            </a:extLst>
          </p:cNvPr>
          <p:cNvSpPr>
            <a:spLocks noGrp="1"/>
          </p:cNvSpPr>
          <p:nvPr>
            <p:ph idx="1"/>
          </p:nvPr>
        </p:nvSpPr>
        <p:spPr>
          <a:xfrm>
            <a:off x="684212" y="1248968"/>
            <a:ext cx="10288588" cy="4335752"/>
          </a:xfrm>
        </p:spPr>
        <p:txBody>
          <a:bodyPr>
            <a:normAutofit/>
          </a:bodyPr>
          <a:lstStyle/>
          <a:p>
            <a:r>
              <a:rPr lang="en-US" b="0" i="0" dirty="0">
                <a:solidFill>
                  <a:schemeClr val="tx1"/>
                </a:solidFill>
                <a:effectLst/>
                <a:latin typeface="Söhne"/>
              </a:rPr>
              <a:t>The end users of the Creative Writing Assistant system are writers of all levels, including:</a:t>
            </a:r>
          </a:p>
          <a:p>
            <a:pPr lvl="1">
              <a:buFont typeface="+mj-lt"/>
              <a:buAutoNum type="arabicPeriod"/>
            </a:pPr>
            <a:r>
              <a:rPr lang="en-US" i="0" dirty="0">
                <a:solidFill>
                  <a:schemeClr val="tx1"/>
                </a:solidFill>
                <a:effectLst/>
                <a:latin typeface="Söhne"/>
              </a:rPr>
              <a:t>Authors and Novelists: Access inspiration and overcome writer's block to refine their craft.</a:t>
            </a:r>
          </a:p>
          <a:p>
            <a:pPr lvl="1">
              <a:buFont typeface="+mj-lt"/>
              <a:buAutoNum type="arabicPeriod"/>
            </a:pPr>
            <a:r>
              <a:rPr lang="en-US" i="0" dirty="0">
                <a:solidFill>
                  <a:schemeClr val="tx1"/>
                </a:solidFill>
                <a:effectLst/>
                <a:latin typeface="Söhne"/>
              </a:rPr>
              <a:t>Bloggers and Content Creators: Generate engaging content ideas and captivate online audiences effortlessly.</a:t>
            </a:r>
          </a:p>
          <a:p>
            <a:pPr lvl="1">
              <a:buFont typeface="+mj-lt"/>
              <a:buAutoNum type="arabicPeriod"/>
            </a:pPr>
            <a:r>
              <a:rPr lang="en-US" i="0" dirty="0">
                <a:solidFill>
                  <a:schemeClr val="tx1"/>
                </a:solidFill>
                <a:effectLst/>
                <a:latin typeface="Söhne"/>
              </a:rPr>
              <a:t>Students and Academics: Brainstorm essay topics and enhance writing skills with structured guidance.</a:t>
            </a:r>
          </a:p>
          <a:p>
            <a:pPr lvl="1">
              <a:buFont typeface="+mj-lt"/>
              <a:buAutoNum type="arabicPeriod"/>
            </a:pPr>
            <a:r>
              <a:rPr lang="en-US" i="0" dirty="0">
                <a:solidFill>
                  <a:schemeClr val="tx1"/>
                </a:solidFill>
                <a:effectLst/>
                <a:latin typeface="Söhne"/>
              </a:rPr>
              <a:t>Poets and Lyricists: Explore poetic themes and refine songwriting techniques with creative prompts.</a:t>
            </a:r>
          </a:p>
          <a:p>
            <a:pPr lvl="1">
              <a:buFont typeface="+mj-lt"/>
              <a:buAutoNum type="arabicPeriod"/>
            </a:pPr>
            <a:r>
              <a:rPr lang="en-US" i="0" dirty="0">
                <a:solidFill>
                  <a:schemeClr val="tx1"/>
                </a:solidFill>
                <a:effectLst/>
                <a:latin typeface="Söhne"/>
              </a:rPr>
              <a:t>Creative Professionals: Develop compelling narratives and persuasive copy for marketing campaigns and projects.</a:t>
            </a:r>
            <a:endParaRPr lang="en-IN" dirty="0">
              <a:solidFill>
                <a:schemeClr val="tx1"/>
              </a:solidFill>
            </a:endParaRPr>
          </a:p>
        </p:txBody>
      </p:sp>
    </p:spTree>
    <p:extLst>
      <p:ext uri="{BB962C8B-B14F-4D97-AF65-F5344CB8AC3E}">
        <p14:creationId xmlns:p14="http://schemas.microsoft.com/office/powerpoint/2010/main" val="37412872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108</TotalTime>
  <Words>912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Söhne</vt:lpstr>
      <vt:lpstr>Wingdings 3</vt:lpstr>
      <vt:lpstr>Slice</vt:lpstr>
      <vt:lpstr>TNSDC –Generative AI FOR ENGINEERING FINAL PROJECT</vt:lpstr>
      <vt:lpstr>PROJECT TITLE:</vt:lpstr>
      <vt:lpstr>agenda</vt:lpstr>
      <vt:lpstr>Problem statement</vt:lpstr>
      <vt:lpstr>Project overview</vt:lpstr>
      <vt:lpstr>Project overview</vt:lpstr>
      <vt:lpstr>Project overview</vt:lpstr>
      <vt:lpstr>Value proposition</vt:lpstr>
      <vt:lpstr>End users</vt:lpstr>
      <vt:lpstr>solution</vt:lpstr>
      <vt:lpstr>Modelling</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–Generative AI FOR ENGINEERING FINAL PROJECT</dc:title>
  <dc:creator>Gowrishankar k j</dc:creator>
  <cp:lastModifiedBy>Gowrishankar k j</cp:lastModifiedBy>
  <cp:revision>2</cp:revision>
  <dcterms:created xsi:type="dcterms:W3CDTF">2024-03-31T08:19:14Z</dcterms:created>
  <dcterms:modified xsi:type="dcterms:W3CDTF">2024-03-31T10:07:21Z</dcterms:modified>
</cp:coreProperties>
</file>