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13.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936cc080a74a5fd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g1936cc080a74a5fd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g1936cc080a74a5fd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solidFill>
                  <a:schemeClr val="dk1"/>
                </a:solidFill>
              </a:rPr>
              <a:t>EMPLOYEES PREFORMANCE ANALYSIS USING  </a:t>
            </a:r>
            <a:br>
              <a:rPr lang="en-US" sz="3200">
                <a:solidFill>
                  <a:schemeClr val="dk1"/>
                </a:solidFill>
              </a:rPr>
            </a:br>
            <a:r>
              <a:rPr lang="en-US" sz="3200">
                <a:solidFill>
                  <a:schemeClr val="dk1"/>
                </a:solidFill>
              </a:rPr>
              <a:t>                                      EXCEL </a:t>
            </a:r>
            <a:endParaRPr sz="3200">
              <a:solidFill>
                <a:schemeClr val="dk1"/>
              </a:solidFill>
            </a:endParaRPr>
          </a:p>
        </p:txBody>
      </p:sp>
      <p:sp>
        <p:nvSpPr>
          <p:cNvPr id="36" name="Google Shape;36;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1" lang="en-US" sz="2400"/>
              <a:t>Student Name: VAISHNAVI. K</a:t>
            </a:r>
            <a:endParaRPr/>
          </a:p>
          <a:p>
            <a:pPr indent="-342900" lvl="0" marL="342900" rtl="0" algn="l">
              <a:spcBef>
                <a:spcPts val="1000"/>
              </a:spcBef>
              <a:spcAft>
                <a:spcPts val="0"/>
              </a:spcAft>
              <a:buSzPts val="1920"/>
              <a:buChar char="►"/>
            </a:pPr>
            <a:r>
              <a:rPr b="1" lang="en-US" sz="2400"/>
              <a:t>Register No.   : asunm110312201414</a:t>
            </a:r>
            <a:endParaRPr b="1" sz="2400"/>
          </a:p>
          <a:p>
            <a:pPr indent="-342900" lvl="0" marL="342900" rtl="0" algn="l">
              <a:spcBef>
                <a:spcPts val="1000"/>
              </a:spcBef>
              <a:spcAft>
                <a:spcPts val="0"/>
              </a:spcAft>
              <a:buSzPts val="1920"/>
              <a:buChar char="►"/>
            </a:pPr>
            <a:r>
              <a:rPr b="1" lang="en-US" sz="2400"/>
              <a:t>Department.  : B.com(General)</a:t>
            </a:r>
            <a:endParaRPr/>
          </a:p>
          <a:p>
            <a:pPr indent="-342900" lvl="0" marL="342900" rtl="0" algn="l">
              <a:spcBef>
                <a:spcPts val="1000"/>
              </a:spcBef>
              <a:spcAft>
                <a:spcPts val="0"/>
              </a:spcAft>
              <a:buSzPts val="1920"/>
              <a:buChar char="►"/>
            </a:pPr>
            <a:r>
              <a:rPr b="1" lang="en-US" sz="2400"/>
              <a:t>College.         : D.R.B.C.C.C.HINDU COLLEGE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a:solidFill>
                  <a:schemeClr val="tx1"/>
                </a:solidFill>
              </a:rPr>
              <a:t>                    </a:t>
            </a:r>
            <a:r>
              <a:rPr lang="en-US" i="1">
                <a:solidFill>
                  <a:schemeClr val="tx1"/>
                </a:solidFill>
              </a:rPr>
              <a:t>MODELLING</a:t>
            </a:r>
            <a:r>
              <a:rPr lang="en-US"/>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193240" y="2169459"/>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pic>
        <p:nvPicPr>
          <p:cNvPr id="5" name="Picture 4">
            <a:extLst>
              <a:ext uri="{FF2B5EF4-FFF2-40B4-BE49-F238E27FC236}">
                <a16:creationId xmlns:a16="http://schemas.microsoft.com/office/drawing/2014/main" id="{DFBA06FB-B710-3D0A-BA90-44E6F4B21E86}"/>
              </a:ext>
            </a:extLst>
          </p:cNvPr>
          <p:cNvPicPr>
            <a:picLocks noChangeAspect="1"/>
          </p:cNvPicPr>
          <p:nvPr/>
        </p:nvPicPr>
        <p:blipFill>
          <a:blip r:embed="rId2"/>
          <a:stretch>
            <a:fillRect/>
          </a:stretch>
        </p:blipFill>
        <p:spPr>
          <a:xfrm>
            <a:off x="5647764" y="1930400"/>
            <a:ext cx="4034118" cy="3273032"/>
          </a:xfrm>
          <a:prstGeom prst="rect">
            <a:avLst/>
          </a:prstGeom>
        </p:spPr>
      </p:pic>
    </p:spTree>
    <p:extLst>
      <p:ext uri="{BB962C8B-B14F-4D97-AF65-F5344CB8AC3E}">
        <p14:creationId xmlns:p14="http://schemas.microsoft.com/office/powerpoint/2010/main" val="397133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sp>
        <p:nvSpPr>
          <p:cNvPr id="3" name="Content Placeholder 2">
            <a:extLst>
              <a:ext uri="{FF2B5EF4-FFF2-40B4-BE49-F238E27FC236}">
                <a16:creationId xmlns:a16="http://schemas.microsoft.com/office/drawing/2014/main" id="{5816FCEA-FCBB-C354-70EB-0C1019D07157}"/>
              </a:ext>
            </a:extLst>
          </p:cNvPr>
          <p:cNvSpPr>
            <a:spLocks noGrp="1"/>
          </p:cNvSpPr>
          <p:nvPr>
            <p:ph idx="1"/>
          </p:nvPr>
        </p:nvSpPr>
        <p:spPr>
          <a:xfrm>
            <a:off x="1416936" y="2138082"/>
            <a:ext cx="7857066" cy="3312459"/>
          </a:xfrm>
        </p:spPr>
        <p:txBody>
          <a:bodyPr>
            <a:noAutofit/>
          </a:bodyPr>
          <a:lstStyle/>
          <a:p>
            <a:r>
              <a:rPr lang="en-US" sz="2000" b="1"/>
              <a:t>The results of our analysis of employee performance using Excel are impressive. We have successfully identified top performers, areas for improvement, and trends within the organization. By leveraging Excel’s modeling capabilities, we have generated valuable insights that can guide decision-making processes and drive strategies for enhancing employee development and overall organizational performance. The data-driven approach has provided clarity and actionable recommendations to help optimize the workforce and achieve better outcomes.</a:t>
            </a:r>
          </a:p>
        </p:txBody>
      </p:sp>
    </p:spTree>
    <p:extLst>
      <p:ext uri="{BB962C8B-B14F-4D97-AF65-F5344CB8AC3E}">
        <p14:creationId xmlns:p14="http://schemas.microsoft.com/office/powerpoint/2010/main" val="414382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chemeClr val="dk1"/>
                </a:solidFill>
              </a:rPr>
              <a:t>DATA SET DESCRIPTION </a:t>
            </a:r>
            <a:endParaRPr b="1">
              <a:solidFill>
                <a:schemeClr val="dk1"/>
              </a:solidFill>
            </a:endParaRPr>
          </a:p>
        </p:txBody>
      </p:sp>
      <p:sp>
        <p:nvSpPr>
          <p:cNvPr id="46" name="Google Shape;46;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3200"/>
              <a:t>This dataset serves as the foundation for conducting in depth analysis to gain insights into employee performance trends and areas for development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PREFORMANCE ANALYSIS USING </a:t>
            </a:r>
          </a:p>
          <a:p>
            <a:pPr marL="0" indent="0">
              <a:buNone/>
            </a:pPr>
            <a:r>
              <a:rPr lang="en-IN" sz="3200" b="1" dirty="0">
                <a:solidFill>
                  <a:schemeClr val="tx1"/>
                </a:solidFill>
              </a:rPr>
              <a:t>                           EXCEL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a:t>Modelling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lang="en-US">
                <a:solidFill>
                  <a:schemeClr val="dk1"/>
                </a:solidFill>
              </a:rPr>
              <a:t>             </a:t>
            </a:r>
            <a:r>
              <a:rPr i="1" lang="en-US">
                <a:solidFill>
                  <a:schemeClr val="dk1"/>
                </a:solidFill>
              </a:rPr>
              <a:t>DATA</a:t>
            </a:r>
            <a:r>
              <a:rPr i="1" lang="en-US"/>
              <a:t> </a:t>
            </a:r>
            <a:r>
              <a:rPr i="1" lang="en-US">
                <a:solidFill>
                  <a:schemeClr val="dk1"/>
                </a:solidFill>
              </a:rPr>
              <a:t>SET</a:t>
            </a:r>
            <a:r>
              <a:rPr i="1" lang="en-US"/>
              <a:t> </a:t>
            </a:r>
            <a:r>
              <a:rPr i="1" lang="en-US">
                <a:solidFill>
                  <a:schemeClr val="dk1"/>
                </a:solidFill>
              </a:rPr>
              <a:t>DESCRIPTION</a:t>
            </a:r>
            <a:r>
              <a:rPr lang="en-US"/>
              <a:t> </a:t>
            </a:r>
            <a:endParaRPr/>
          </a:p>
        </p:txBody>
      </p:sp>
      <p:sp>
        <p:nvSpPr>
          <p:cNvPr id="39" name="Google Shape;39;p2"/>
          <p:cNvSpPr txBox="1"/>
          <p:nvPr>
            <p:ph idx="1" type="body"/>
          </p:nvPr>
        </p:nvSpPr>
        <p:spPr>
          <a:xfrm flipH="1">
            <a:off x="1056235" y="2312896"/>
            <a:ext cx="7839000" cy="317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b="1" lang="en-US" sz="200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