
<file path=[Content_Types].xml><?xml version="1.0" encoding="utf-8"?>
<Types xmlns="http://schemas.openxmlformats.org/package/2006/content-types">
  <Default Extension="emf" ContentType="image/x-emf"/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4" r:id="rId1"/>
  </p:sldMasterIdLst>
  <p:sldIdLst>
    <p:sldId id="256" r:id="rId2"/>
    <p:sldId id="269" r:id="rId3"/>
    <p:sldId id="274" r:id="rId4"/>
    <p:sldId id="268" r:id="rId5"/>
    <p:sldId id="260" r:id="rId6"/>
    <p:sldId id="259" r:id="rId7"/>
    <p:sldId id="266" r:id="rId8"/>
    <p:sldId id="272" r:id="rId9"/>
    <p:sldId id="258" r:id="rId10"/>
    <p:sldId id="264" r:id="rId11"/>
    <p:sldId id="263" r:id="rId12"/>
    <p:sldId id="262" r:id="rId13"/>
    <p:sldId id="261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3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6B3F57-8FE8-461B-AAD3-3C2F344DFE7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23F086A9-4308-4347-8BE2-879A216DB20A}">
      <dgm:prSet/>
      <dgm:spPr/>
      <dgm:t>
        <a:bodyPr/>
        <a:lstStyle/>
        <a:p>
          <a:r>
            <a:rPr lang="en-IN" dirty="0"/>
            <a:t>Operation Analytics &amp; Investigating Metric spike </a:t>
          </a:r>
        </a:p>
      </dgm:t>
    </dgm:pt>
    <dgm:pt modelId="{C593E5C8-F297-4FF7-9E9C-AC443A7F1300}" type="parTrans" cxnId="{35C4FD28-F301-4FC4-B0C6-B0F6B012F959}">
      <dgm:prSet/>
      <dgm:spPr/>
      <dgm:t>
        <a:bodyPr/>
        <a:lstStyle/>
        <a:p>
          <a:endParaRPr lang="en-IN"/>
        </a:p>
      </dgm:t>
    </dgm:pt>
    <dgm:pt modelId="{937A9BE4-3190-4470-8482-07D23A0D4A2B}" type="sibTrans" cxnId="{35C4FD28-F301-4FC4-B0C6-B0F6B012F959}">
      <dgm:prSet/>
      <dgm:spPr/>
      <dgm:t>
        <a:bodyPr/>
        <a:lstStyle/>
        <a:p>
          <a:endParaRPr lang="en-IN"/>
        </a:p>
      </dgm:t>
    </dgm:pt>
    <dgm:pt modelId="{51638C52-E00C-49E9-B3B5-9936D0F21B4A}" type="pres">
      <dgm:prSet presAssocID="{896B3F57-8FE8-461B-AAD3-3C2F344DFE76}" presName="Name0" presStyleCnt="0">
        <dgm:presLayoutVars>
          <dgm:dir/>
          <dgm:resizeHandles val="exact"/>
        </dgm:presLayoutVars>
      </dgm:prSet>
      <dgm:spPr/>
    </dgm:pt>
    <dgm:pt modelId="{5859C896-C0F9-4D16-8DAB-35F2C7C8FF68}" type="pres">
      <dgm:prSet presAssocID="{23F086A9-4308-4347-8BE2-879A216DB20A}" presName="node" presStyleLbl="node1" presStyleIdx="0" presStyleCnt="1" custLinFactNeighborX="-4238" custLinFactNeighborY="-4482">
        <dgm:presLayoutVars>
          <dgm:bulletEnabled val="1"/>
        </dgm:presLayoutVars>
      </dgm:prSet>
      <dgm:spPr/>
    </dgm:pt>
  </dgm:ptLst>
  <dgm:cxnLst>
    <dgm:cxn modelId="{35C4FD28-F301-4FC4-B0C6-B0F6B012F959}" srcId="{896B3F57-8FE8-461B-AAD3-3C2F344DFE76}" destId="{23F086A9-4308-4347-8BE2-879A216DB20A}" srcOrd="0" destOrd="0" parTransId="{C593E5C8-F297-4FF7-9E9C-AC443A7F1300}" sibTransId="{937A9BE4-3190-4470-8482-07D23A0D4A2B}"/>
    <dgm:cxn modelId="{1C12EDCE-5BF5-4FE2-8715-0AD33432205F}" type="presOf" srcId="{23F086A9-4308-4347-8BE2-879A216DB20A}" destId="{5859C896-C0F9-4D16-8DAB-35F2C7C8FF68}" srcOrd="0" destOrd="0" presId="urn:microsoft.com/office/officeart/2005/8/layout/process1"/>
    <dgm:cxn modelId="{360398E5-BD65-4961-B3BA-FED0BA4DF8B5}" type="presOf" srcId="{896B3F57-8FE8-461B-AAD3-3C2F344DFE76}" destId="{51638C52-E00C-49E9-B3B5-9936D0F21B4A}" srcOrd="0" destOrd="0" presId="urn:microsoft.com/office/officeart/2005/8/layout/process1"/>
    <dgm:cxn modelId="{2364A20D-977C-461F-A253-4C27DB013DE6}" type="presParOf" srcId="{51638C52-E00C-49E9-B3B5-9936D0F21B4A}" destId="{5859C896-C0F9-4D16-8DAB-35F2C7C8FF68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FC8F76-DFB2-4507-91A1-84DA0F87F6A8}" type="doc">
      <dgm:prSet loTypeId="urn:microsoft.com/office/officeart/2005/8/layout/hProcess11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48602A6A-F1EA-46FC-82D3-09C1F567DB5C}">
      <dgm:prSet/>
      <dgm:spPr/>
      <dgm:t>
        <a:bodyPr anchor="t"/>
        <a:lstStyle/>
        <a:p>
          <a:r>
            <a:rPr lang="en-IN" b="1" dirty="0">
              <a:solidFill>
                <a:srgbClr val="0070C0"/>
              </a:solidFill>
            </a:rPr>
            <a:t>OPERATION_1</a:t>
          </a:r>
          <a:br>
            <a:rPr lang="en-IN" b="1" dirty="0">
              <a:solidFill>
                <a:srgbClr val="0070C0"/>
              </a:solidFill>
            </a:rPr>
          </a:br>
          <a:r>
            <a:rPr lang="en-IN" b="1" dirty="0">
              <a:solidFill>
                <a:srgbClr val="0070C0"/>
              </a:solidFill>
            </a:rPr>
            <a:t>JOB_DATA </a:t>
          </a:r>
          <a:endParaRPr lang="en-IN" dirty="0">
            <a:solidFill>
              <a:srgbClr val="0070C0"/>
            </a:solidFill>
          </a:endParaRPr>
        </a:p>
      </dgm:t>
    </dgm:pt>
    <dgm:pt modelId="{D138D72F-C13D-4E40-890D-C417E0C48CAA}" type="parTrans" cxnId="{3ABF239C-1707-4830-90C7-E283A1E0B38D}">
      <dgm:prSet/>
      <dgm:spPr/>
      <dgm:t>
        <a:bodyPr/>
        <a:lstStyle/>
        <a:p>
          <a:endParaRPr lang="en-IN"/>
        </a:p>
      </dgm:t>
    </dgm:pt>
    <dgm:pt modelId="{CC76D481-B83A-4640-BAC1-228CA0EB824C}" type="sibTrans" cxnId="{3ABF239C-1707-4830-90C7-E283A1E0B38D}">
      <dgm:prSet/>
      <dgm:spPr/>
      <dgm:t>
        <a:bodyPr/>
        <a:lstStyle/>
        <a:p>
          <a:endParaRPr lang="en-IN"/>
        </a:p>
      </dgm:t>
    </dgm:pt>
    <dgm:pt modelId="{B9A0177F-E7B4-463B-BAFB-C948BF52F1DA}" type="pres">
      <dgm:prSet presAssocID="{83FC8F76-DFB2-4507-91A1-84DA0F87F6A8}" presName="Name0" presStyleCnt="0">
        <dgm:presLayoutVars>
          <dgm:dir/>
          <dgm:resizeHandles val="exact"/>
        </dgm:presLayoutVars>
      </dgm:prSet>
      <dgm:spPr/>
    </dgm:pt>
    <dgm:pt modelId="{A5117C34-F971-4F71-8288-449D555FF961}" type="pres">
      <dgm:prSet presAssocID="{83FC8F76-DFB2-4507-91A1-84DA0F87F6A8}" presName="arrow" presStyleLbl="bgShp" presStyleIdx="0" presStyleCnt="1" custAng="5400000" custScaleX="86866" custScaleY="55179" custLinFactNeighborX="-3002" custLinFactNeighborY="5124"/>
      <dgm:spPr/>
    </dgm:pt>
    <dgm:pt modelId="{D0415333-1B15-4F3D-B0B1-88E84D022C0B}" type="pres">
      <dgm:prSet presAssocID="{83FC8F76-DFB2-4507-91A1-84DA0F87F6A8}" presName="points" presStyleCnt="0"/>
      <dgm:spPr/>
    </dgm:pt>
    <dgm:pt modelId="{098AD2C2-984F-41E6-BD47-21A4399DAC2A}" type="pres">
      <dgm:prSet presAssocID="{48602A6A-F1EA-46FC-82D3-09C1F567DB5C}" presName="compositeA" presStyleCnt="0"/>
      <dgm:spPr/>
    </dgm:pt>
    <dgm:pt modelId="{59EF1FA4-B03E-4A7F-889D-02572DE62282}" type="pres">
      <dgm:prSet presAssocID="{48602A6A-F1EA-46FC-82D3-09C1F567DB5C}" presName="textA" presStyleLbl="revTx" presStyleIdx="0" presStyleCnt="1" custAng="0" custScaleX="111220" custLinFactNeighborX="-779" custLinFactNeighborY="0">
        <dgm:presLayoutVars>
          <dgm:bulletEnabled val="1"/>
        </dgm:presLayoutVars>
      </dgm:prSet>
      <dgm:spPr/>
    </dgm:pt>
    <dgm:pt modelId="{089EA688-6F09-4933-9D61-27EF3136249F}" type="pres">
      <dgm:prSet presAssocID="{48602A6A-F1EA-46FC-82D3-09C1F567DB5C}" presName="circleA" presStyleLbl="node1" presStyleIdx="0" presStyleCnt="1" custLinFactY="-100000" custLinFactNeighborX="12744" custLinFactNeighborY="-151224"/>
      <dgm:spPr/>
    </dgm:pt>
    <dgm:pt modelId="{0CCE8F40-3159-44E1-A3D3-AA9BDAD0A89B}" type="pres">
      <dgm:prSet presAssocID="{48602A6A-F1EA-46FC-82D3-09C1F567DB5C}" presName="spaceA" presStyleCnt="0"/>
      <dgm:spPr/>
    </dgm:pt>
  </dgm:ptLst>
  <dgm:cxnLst>
    <dgm:cxn modelId="{B551D10D-D67E-4787-BD21-7E9C6351D819}" type="presOf" srcId="{83FC8F76-DFB2-4507-91A1-84DA0F87F6A8}" destId="{B9A0177F-E7B4-463B-BAFB-C948BF52F1DA}" srcOrd="0" destOrd="0" presId="urn:microsoft.com/office/officeart/2005/8/layout/hProcess11"/>
    <dgm:cxn modelId="{0046A881-99D2-4431-A7D4-B1EE1B208C67}" type="presOf" srcId="{48602A6A-F1EA-46FC-82D3-09C1F567DB5C}" destId="{59EF1FA4-B03E-4A7F-889D-02572DE62282}" srcOrd="0" destOrd="0" presId="urn:microsoft.com/office/officeart/2005/8/layout/hProcess11"/>
    <dgm:cxn modelId="{3ABF239C-1707-4830-90C7-E283A1E0B38D}" srcId="{83FC8F76-DFB2-4507-91A1-84DA0F87F6A8}" destId="{48602A6A-F1EA-46FC-82D3-09C1F567DB5C}" srcOrd="0" destOrd="0" parTransId="{D138D72F-C13D-4E40-890D-C417E0C48CAA}" sibTransId="{CC76D481-B83A-4640-BAC1-228CA0EB824C}"/>
    <dgm:cxn modelId="{8F91785D-D53E-46EF-A688-086C2003CF11}" type="presParOf" srcId="{B9A0177F-E7B4-463B-BAFB-C948BF52F1DA}" destId="{A5117C34-F971-4F71-8288-449D555FF961}" srcOrd="0" destOrd="0" presId="urn:microsoft.com/office/officeart/2005/8/layout/hProcess11"/>
    <dgm:cxn modelId="{BA2CE527-4C7D-4E0C-8D07-2786A64A7177}" type="presParOf" srcId="{B9A0177F-E7B4-463B-BAFB-C948BF52F1DA}" destId="{D0415333-1B15-4F3D-B0B1-88E84D022C0B}" srcOrd="1" destOrd="0" presId="urn:microsoft.com/office/officeart/2005/8/layout/hProcess11"/>
    <dgm:cxn modelId="{9D11B1D9-CD3C-4542-912F-EB9312837C86}" type="presParOf" srcId="{D0415333-1B15-4F3D-B0B1-88E84D022C0B}" destId="{098AD2C2-984F-41E6-BD47-21A4399DAC2A}" srcOrd="0" destOrd="0" presId="urn:microsoft.com/office/officeart/2005/8/layout/hProcess11"/>
    <dgm:cxn modelId="{F096EC37-7253-43B7-AC42-86A0138CF25E}" type="presParOf" srcId="{098AD2C2-984F-41E6-BD47-21A4399DAC2A}" destId="{59EF1FA4-B03E-4A7F-889D-02572DE62282}" srcOrd="0" destOrd="0" presId="urn:microsoft.com/office/officeart/2005/8/layout/hProcess11"/>
    <dgm:cxn modelId="{C20EBF42-E8B3-4143-BF81-99FDF4C411C9}" type="presParOf" srcId="{098AD2C2-984F-41E6-BD47-21A4399DAC2A}" destId="{089EA688-6F09-4933-9D61-27EF3136249F}" srcOrd="1" destOrd="0" presId="urn:microsoft.com/office/officeart/2005/8/layout/hProcess11"/>
    <dgm:cxn modelId="{227DA23F-944A-4447-8DDB-59511B4FF782}" type="presParOf" srcId="{098AD2C2-984F-41E6-BD47-21A4399DAC2A}" destId="{0CCE8F40-3159-44E1-A3D3-AA9BDAD0A89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7A5C60-F97B-44C6-A02C-70DC3E0F0917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067BCFF-4A2A-464C-B535-822FD844DC50}">
      <dgm:prSet phldrT="[Text]"/>
      <dgm:spPr/>
      <dgm:t>
        <a:bodyPr/>
        <a:lstStyle/>
        <a:p>
          <a:r>
            <a: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Number of jobs reviewed</a:t>
          </a:r>
        </a:p>
      </dgm:t>
    </dgm:pt>
    <dgm:pt modelId="{AFFE20E3-B98A-4366-81EF-FC56890DC0F3}" type="parTrans" cxnId="{6A6B6D51-8CBE-4F23-A554-581FED53CD92}">
      <dgm:prSet/>
      <dgm:spPr/>
      <dgm:t>
        <a:bodyPr/>
        <a:lstStyle/>
        <a:p>
          <a:endParaRPr lang="en-IN"/>
        </a:p>
      </dgm:t>
    </dgm:pt>
    <dgm:pt modelId="{E42B1E81-52CA-43B0-AC83-4118EDFCA689}" type="sibTrans" cxnId="{6A6B6D51-8CBE-4F23-A554-581FED53CD92}">
      <dgm:prSet/>
      <dgm:spPr/>
      <dgm:t>
        <a:bodyPr/>
        <a:lstStyle/>
        <a:p>
          <a:endParaRPr lang="en-IN"/>
        </a:p>
      </dgm:t>
    </dgm:pt>
    <dgm:pt modelId="{8081F503-CCBD-49FE-BC26-4A940983B112}">
      <dgm:prSet phldrT="[Text]"/>
      <dgm:spPr/>
      <dgm:t>
        <a:bodyPr/>
        <a:lstStyle/>
        <a:p>
          <a:r>
            <a: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Throughput</a:t>
          </a:r>
        </a:p>
      </dgm:t>
    </dgm:pt>
    <dgm:pt modelId="{EC015057-ADA0-43B3-809E-6D0548AA5E2E}" type="parTrans" cxnId="{FDC7A127-BAA8-438F-8E54-93E113669222}">
      <dgm:prSet/>
      <dgm:spPr/>
      <dgm:t>
        <a:bodyPr/>
        <a:lstStyle/>
        <a:p>
          <a:endParaRPr lang="en-IN"/>
        </a:p>
      </dgm:t>
    </dgm:pt>
    <dgm:pt modelId="{1542519D-A0F6-4703-BD01-80B334653F18}" type="sibTrans" cxnId="{FDC7A127-BAA8-438F-8E54-93E113669222}">
      <dgm:prSet/>
      <dgm:spPr/>
      <dgm:t>
        <a:bodyPr/>
        <a:lstStyle/>
        <a:p>
          <a:endParaRPr lang="en-IN"/>
        </a:p>
      </dgm:t>
    </dgm:pt>
    <dgm:pt modelId="{9D404E66-635A-4D32-A446-B9A99E419335}">
      <dgm:prSet phldrT="[Text]"/>
      <dgm:spPr/>
      <dgm:t>
        <a:bodyPr/>
        <a:lstStyle/>
        <a:p>
          <a:r>
            <a: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Percentage share of each language</a:t>
          </a:r>
        </a:p>
      </dgm:t>
    </dgm:pt>
    <dgm:pt modelId="{2991EB38-D5C2-4F68-AC22-08F3C9C28024}" type="parTrans" cxnId="{C14F7434-C983-4FE0-9D3A-F10A1B234067}">
      <dgm:prSet/>
      <dgm:spPr/>
      <dgm:t>
        <a:bodyPr/>
        <a:lstStyle/>
        <a:p>
          <a:endParaRPr lang="en-IN"/>
        </a:p>
      </dgm:t>
    </dgm:pt>
    <dgm:pt modelId="{AEDB14BD-3FE2-4441-AEC5-77FD2E23DF0C}" type="sibTrans" cxnId="{C14F7434-C983-4FE0-9D3A-F10A1B234067}">
      <dgm:prSet/>
      <dgm:spPr/>
      <dgm:t>
        <a:bodyPr/>
        <a:lstStyle/>
        <a:p>
          <a:endParaRPr lang="en-IN"/>
        </a:p>
      </dgm:t>
    </dgm:pt>
    <dgm:pt modelId="{F15F4BB3-54A9-4B9B-A0A7-B87E2E2C31AA}">
      <dgm:prSet phldrT="[Text]"/>
      <dgm:spPr/>
      <dgm:t>
        <a:bodyPr/>
        <a:lstStyle/>
        <a:p>
          <a:r>
            <a: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Duplicate rows</a:t>
          </a:r>
        </a:p>
      </dgm:t>
    </dgm:pt>
    <dgm:pt modelId="{06C7A5A0-FA73-4312-BC4C-C1357E9A63FF}" type="parTrans" cxnId="{E39F7797-6AEE-4E4F-8F39-20A275C47534}">
      <dgm:prSet/>
      <dgm:spPr/>
      <dgm:t>
        <a:bodyPr/>
        <a:lstStyle/>
        <a:p>
          <a:endParaRPr lang="en-IN"/>
        </a:p>
      </dgm:t>
    </dgm:pt>
    <dgm:pt modelId="{659947BA-55FF-47A7-8B39-4EE04F2FDAFF}" type="sibTrans" cxnId="{E39F7797-6AEE-4E4F-8F39-20A275C47534}">
      <dgm:prSet/>
      <dgm:spPr/>
      <dgm:t>
        <a:bodyPr/>
        <a:lstStyle/>
        <a:p>
          <a:endParaRPr lang="en-IN"/>
        </a:p>
      </dgm:t>
    </dgm:pt>
    <dgm:pt modelId="{25B47068-30D0-4012-ABFF-416B27B6FAF6}">
      <dgm:prSet/>
      <dgm:spPr/>
      <dgm:t>
        <a:bodyPr anchor="b"/>
        <a:lstStyle/>
        <a:p>
          <a:r>
            <a:rPr lang="en-I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Calculate the number of jobs reviewed per hour per day for November 2020</a:t>
          </a:r>
        </a:p>
      </dgm:t>
    </dgm:pt>
    <dgm:pt modelId="{4751ED37-F911-4A21-A528-0C1B746C3727}" type="parTrans" cxnId="{CF1C2344-4953-4333-8A3E-891BD83AF477}">
      <dgm:prSet/>
      <dgm:spPr/>
      <dgm:t>
        <a:bodyPr/>
        <a:lstStyle/>
        <a:p>
          <a:endParaRPr lang="en-IN"/>
        </a:p>
      </dgm:t>
    </dgm:pt>
    <dgm:pt modelId="{4129E13C-B78F-437C-A35B-B01E74E1FC10}" type="sibTrans" cxnId="{CF1C2344-4953-4333-8A3E-891BD83AF477}">
      <dgm:prSet/>
      <dgm:spPr/>
      <dgm:t>
        <a:bodyPr/>
        <a:lstStyle/>
        <a:p>
          <a:endParaRPr lang="en-IN"/>
        </a:p>
      </dgm:t>
    </dgm:pt>
    <dgm:pt modelId="{6740DB4E-447A-4788-9688-2C180D945A3B}">
      <dgm:prSet/>
      <dgm:spPr/>
      <dgm:t>
        <a:bodyPr anchor="b"/>
        <a:lstStyle/>
        <a:p>
          <a:r>
            <a:rPr lang="en-I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Calculate 7-day rolling average of throughput. Do you prefer daily metric or 7-day rolling and why?</a:t>
          </a:r>
        </a:p>
      </dgm:t>
    </dgm:pt>
    <dgm:pt modelId="{BE484305-9571-4121-B1F3-420ADE2ADEAD}" type="parTrans" cxnId="{048B0B72-DE1F-4D99-813D-071F0F45EC02}">
      <dgm:prSet/>
      <dgm:spPr/>
      <dgm:t>
        <a:bodyPr/>
        <a:lstStyle/>
        <a:p>
          <a:endParaRPr lang="en-IN"/>
        </a:p>
      </dgm:t>
    </dgm:pt>
    <dgm:pt modelId="{92F391A2-4BEC-46E6-B5A0-1B9996A6D71D}" type="sibTrans" cxnId="{048B0B72-DE1F-4D99-813D-071F0F45EC02}">
      <dgm:prSet/>
      <dgm:spPr/>
      <dgm:t>
        <a:bodyPr/>
        <a:lstStyle/>
        <a:p>
          <a:endParaRPr lang="en-IN"/>
        </a:p>
      </dgm:t>
    </dgm:pt>
    <dgm:pt modelId="{938F721C-41BD-4E7C-AC15-CB587B6EDF1B}">
      <dgm:prSet/>
      <dgm:spPr/>
      <dgm:t>
        <a:bodyPr anchor="b"/>
        <a:lstStyle/>
        <a:p>
          <a:r>
            <a:rPr lang="en-I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Calculate the percentage share of each language in the last 30 days.</a:t>
          </a:r>
        </a:p>
      </dgm:t>
    </dgm:pt>
    <dgm:pt modelId="{CF6075F5-4758-4CF2-8AD0-6191039E15B8}" type="parTrans" cxnId="{8A9FF70B-6E07-4E2C-89E7-1A74A6754CB9}">
      <dgm:prSet/>
      <dgm:spPr/>
      <dgm:t>
        <a:bodyPr/>
        <a:lstStyle/>
        <a:p>
          <a:endParaRPr lang="en-IN"/>
        </a:p>
      </dgm:t>
    </dgm:pt>
    <dgm:pt modelId="{3459A27E-B678-4E1F-AFF5-7E12FB226A2A}" type="sibTrans" cxnId="{8A9FF70B-6E07-4E2C-89E7-1A74A6754CB9}">
      <dgm:prSet/>
      <dgm:spPr/>
      <dgm:t>
        <a:bodyPr/>
        <a:lstStyle/>
        <a:p>
          <a:endParaRPr lang="en-IN"/>
        </a:p>
      </dgm:t>
    </dgm:pt>
    <dgm:pt modelId="{28B1C812-04EA-4274-9499-60FF5B2713A8}">
      <dgm:prSet/>
      <dgm:spPr/>
      <dgm:t>
        <a:bodyPr anchor="b"/>
        <a:lstStyle/>
        <a:p>
          <a:r>
            <a:rPr lang="en-I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How will you display duplicates from the table?</a:t>
          </a:r>
        </a:p>
      </dgm:t>
    </dgm:pt>
    <dgm:pt modelId="{BCFDE95A-3461-445F-8016-A3DA221DBFAD}" type="parTrans" cxnId="{C349C115-86BA-430C-AF73-30B3E455254F}">
      <dgm:prSet/>
      <dgm:spPr/>
      <dgm:t>
        <a:bodyPr/>
        <a:lstStyle/>
        <a:p>
          <a:endParaRPr lang="en-IN"/>
        </a:p>
      </dgm:t>
    </dgm:pt>
    <dgm:pt modelId="{B8CCA7B4-E446-469E-AE55-E36C31267F33}" type="sibTrans" cxnId="{C349C115-86BA-430C-AF73-30B3E455254F}">
      <dgm:prSet/>
      <dgm:spPr/>
      <dgm:t>
        <a:bodyPr/>
        <a:lstStyle/>
        <a:p>
          <a:endParaRPr lang="en-IN"/>
        </a:p>
      </dgm:t>
    </dgm:pt>
    <dgm:pt modelId="{88B1CA04-F293-4976-B7D7-4B1E137B69A6}" type="pres">
      <dgm:prSet presAssocID="{B07A5C60-F97B-44C6-A02C-70DC3E0F0917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350DCFCE-5DCC-43A6-8E9A-C0E00048AA87}" type="pres">
      <dgm:prSet presAssocID="{8067BCFF-4A2A-464C-B535-822FD844DC50}" presName="composite" presStyleCnt="0"/>
      <dgm:spPr/>
    </dgm:pt>
    <dgm:pt modelId="{48A57EEA-72D1-4F25-A4A3-B0A8C4DF2C9C}" type="pres">
      <dgm:prSet presAssocID="{8067BCFF-4A2A-464C-B535-822FD844DC50}" presName="FirstChild" presStyleLbl="revTx" presStyleIdx="0" presStyleCnt="4" custScaleX="95573">
        <dgm:presLayoutVars>
          <dgm:chMax val="0"/>
          <dgm:chPref val="0"/>
          <dgm:bulletEnabled val="1"/>
        </dgm:presLayoutVars>
      </dgm:prSet>
      <dgm:spPr/>
    </dgm:pt>
    <dgm:pt modelId="{75BF5B17-5D1E-4B90-9522-48B85FCAF3BE}" type="pres">
      <dgm:prSet presAssocID="{8067BCFF-4A2A-464C-B535-822FD844DC50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ECA0B2C2-7F40-48E1-B6D2-CBE606192B6C}" type="pres">
      <dgm:prSet presAssocID="{8067BCFF-4A2A-464C-B535-822FD844DC50}" presName="Accent" presStyleLbl="parChTrans1D1" presStyleIdx="0" presStyleCnt="4"/>
      <dgm:spPr/>
    </dgm:pt>
    <dgm:pt modelId="{5E1498AC-8E3B-4DCE-B25D-BF59E9BA9A9F}" type="pres">
      <dgm:prSet presAssocID="{E42B1E81-52CA-43B0-AC83-4118EDFCA689}" presName="sibTrans" presStyleCnt="0"/>
      <dgm:spPr/>
    </dgm:pt>
    <dgm:pt modelId="{3E98B656-CC62-46E8-BDD1-6E98CAE5592C}" type="pres">
      <dgm:prSet presAssocID="{8081F503-CCBD-49FE-BC26-4A940983B112}" presName="composite" presStyleCnt="0"/>
      <dgm:spPr/>
    </dgm:pt>
    <dgm:pt modelId="{39F97D8B-F928-4627-AD3D-1BE3A516D250}" type="pres">
      <dgm:prSet presAssocID="{8081F503-CCBD-49FE-BC26-4A940983B112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C9785D3E-1669-48B7-AEFF-CEB2889AECC3}" type="pres">
      <dgm:prSet presAssocID="{8081F503-CCBD-49FE-BC26-4A940983B112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16148311-E550-4D75-82FB-211ACBE1E036}" type="pres">
      <dgm:prSet presAssocID="{8081F503-CCBD-49FE-BC26-4A940983B112}" presName="Accent" presStyleLbl="parChTrans1D1" presStyleIdx="1" presStyleCnt="4"/>
      <dgm:spPr/>
    </dgm:pt>
    <dgm:pt modelId="{DCC34BBA-2B5A-46E1-B8DA-F03D64E09554}" type="pres">
      <dgm:prSet presAssocID="{1542519D-A0F6-4703-BD01-80B334653F18}" presName="sibTrans" presStyleCnt="0"/>
      <dgm:spPr/>
    </dgm:pt>
    <dgm:pt modelId="{3C76E54D-CC82-43B3-8239-4C47D58318F7}" type="pres">
      <dgm:prSet presAssocID="{9D404E66-635A-4D32-A446-B9A99E419335}" presName="composite" presStyleCnt="0"/>
      <dgm:spPr/>
    </dgm:pt>
    <dgm:pt modelId="{E3ECF02D-4B9D-40B9-BA0B-59C21A480578}" type="pres">
      <dgm:prSet presAssocID="{9D404E66-635A-4D32-A446-B9A99E419335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35C3CB1C-502A-40E9-BEB2-75B58D8D1F7E}" type="pres">
      <dgm:prSet presAssocID="{9D404E66-635A-4D32-A446-B9A99E419335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2B44A29A-5D23-49B5-87CD-B9F12246FF2B}" type="pres">
      <dgm:prSet presAssocID="{9D404E66-635A-4D32-A446-B9A99E419335}" presName="Accent" presStyleLbl="parChTrans1D1" presStyleIdx="2" presStyleCnt="4"/>
      <dgm:spPr/>
    </dgm:pt>
    <dgm:pt modelId="{BDB1350C-7471-4791-B84F-AA33EBA7F51F}" type="pres">
      <dgm:prSet presAssocID="{AEDB14BD-3FE2-4441-AEC5-77FD2E23DF0C}" presName="sibTrans" presStyleCnt="0"/>
      <dgm:spPr/>
    </dgm:pt>
    <dgm:pt modelId="{08AFB57C-EF97-46F9-A0C9-DD7F2377C467}" type="pres">
      <dgm:prSet presAssocID="{F15F4BB3-54A9-4B9B-A0A7-B87E2E2C31AA}" presName="composite" presStyleCnt="0"/>
      <dgm:spPr/>
    </dgm:pt>
    <dgm:pt modelId="{90873D60-777E-4221-B03B-72FDF06ACB0E}" type="pres">
      <dgm:prSet presAssocID="{F15F4BB3-54A9-4B9B-A0A7-B87E2E2C31AA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B16E16F2-6AC4-4926-93F8-45A558F457B0}" type="pres">
      <dgm:prSet presAssocID="{F15F4BB3-54A9-4B9B-A0A7-B87E2E2C31AA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EF37A519-0A66-493B-99CE-07AFAA3BFF6D}" type="pres">
      <dgm:prSet presAssocID="{F15F4BB3-54A9-4B9B-A0A7-B87E2E2C31AA}" presName="Accent" presStyleLbl="parChTrans1D1" presStyleIdx="3" presStyleCnt="4"/>
      <dgm:spPr/>
    </dgm:pt>
  </dgm:ptLst>
  <dgm:cxnLst>
    <dgm:cxn modelId="{8A9FF70B-6E07-4E2C-89E7-1A74A6754CB9}" srcId="{9D404E66-635A-4D32-A446-B9A99E419335}" destId="{938F721C-41BD-4E7C-AC15-CB587B6EDF1B}" srcOrd="0" destOrd="0" parTransId="{CF6075F5-4758-4CF2-8AD0-6191039E15B8}" sibTransId="{3459A27E-B678-4E1F-AFF5-7E12FB226A2A}"/>
    <dgm:cxn modelId="{3677B315-56E7-4133-8F82-630450ADC4AC}" type="presOf" srcId="{9D404E66-635A-4D32-A446-B9A99E419335}" destId="{35C3CB1C-502A-40E9-BEB2-75B58D8D1F7E}" srcOrd="0" destOrd="0" presId="urn:microsoft.com/office/officeart/2011/layout/TabList"/>
    <dgm:cxn modelId="{C349C115-86BA-430C-AF73-30B3E455254F}" srcId="{F15F4BB3-54A9-4B9B-A0A7-B87E2E2C31AA}" destId="{28B1C812-04EA-4274-9499-60FF5B2713A8}" srcOrd="0" destOrd="0" parTransId="{BCFDE95A-3461-445F-8016-A3DA221DBFAD}" sibTransId="{B8CCA7B4-E446-469E-AE55-E36C31267F33}"/>
    <dgm:cxn modelId="{FDC7A127-BAA8-438F-8E54-93E113669222}" srcId="{B07A5C60-F97B-44C6-A02C-70DC3E0F0917}" destId="{8081F503-CCBD-49FE-BC26-4A940983B112}" srcOrd="1" destOrd="0" parTransId="{EC015057-ADA0-43B3-809E-6D0548AA5E2E}" sibTransId="{1542519D-A0F6-4703-BD01-80B334653F18}"/>
    <dgm:cxn modelId="{97B46A31-9407-4F9A-999B-6E5937A45E4A}" type="presOf" srcId="{938F721C-41BD-4E7C-AC15-CB587B6EDF1B}" destId="{E3ECF02D-4B9D-40B9-BA0B-59C21A480578}" srcOrd="0" destOrd="0" presId="urn:microsoft.com/office/officeart/2011/layout/TabList"/>
    <dgm:cxn modelId="{C14F7434-C983-4FE0-9D3A-F10A1B234067}" srcId="{B07A5C60-F97B-44C6-A02C-70DC3E0F0917}" destId="{9D404E66-635A-4D32-A446-B9A99E419335}" srcOrd="2" destOrd="0" parTransId="{2991EB38-D5C2-4F68-AC22-08F3C9C28024}" sibTransId="{AEDB14BD-3FE2-4441-AEC5-77FD2E23DF0C}"/>
    <dgm:cxn modelId="{A019625B-E859-434B-A94E-7E9FF3D35CA0}" type="presOf" srcId="{8081F503-CCBD-49FE-BC26-4A940983B112}" destId="{C9785D3E-1669-48B7-AEFF-CEB2889AECC3}" srcOrd="0" destOrd="0" presId="urn:microsoft.com/office/officeart/2011/layout/TabList"/>
    <dgm:cxn modelId="{F4FFC75F-7BC1-407B-8698-8FF8C85CEE39}" type="presOf" srcId="{F15F4BB3-54A9-4B9B-A0A7-B87E2E2C31AA}" destId="{B16E16F2-6AC4-4926-93F8-45A558F457B0}" srcOrd="0" destOrd="0" presId="urn:microsoft.com/office/officeart/2011/layout/TabList"/>
    <dgm:cxn modelId="{CF1C2344-4953-4333-8A3E-891BD83AF477}" srcId="{8067BCFF-4A2A-464C-B535-822FD844DC50}" destId="{25B47068-30D0-4012-ABFF-416B27B6FAF6}" srcOrd="0" destOrd="0" parTransId="{4751ED37-F911-4A21-A528-0C1B746C3727}" sibTransId="{4129E13C-B78F-437C-A35B-B01E74E1FC10}"/>
    <dgm:cxn modelId="{DDA31466-6047-4C0F-81F5-D2B73CD85F0B}" type="presOf" srcId="{6740DB4E-447A-4788-9688-2C180D945A3B}" destId="{39F97D8B-F928-4627-AD3D-1BE3A516D250}" srcOrd="0" destOrd="0" presId="urn:microsoft.com/office/officeart/2011/layout/TabList"/>
    <dgm:cxn modelId="{6A6B6D51-8CBE-4F23-A554-581FED53CD92}" srcId="{B07A5C60-F97B-44C6-A02C-70DC3E0F0917}" destId="{8067BCFF-4A2A-464C-B535-822FD844DC50}" srcOrd="0" destOrd="0" parTransId="{AFFE20E3-B98A-4366-81EF-FC56890DC0F3}" sibTransId="{E42B1E81-52CA-43B0-AC83-4118EDFCA689}"/>
    <dgm:cxn modelId="{048B0B72-DE1F-4D99-813D-071F0F45EC02}" srcId="{8081F503-CCBD-49FE-BC26-4A940983B112}" destId="{6740DB4E-447A-4788-9688-2C180D945A3B}" srcOrd="0" destOrd="0" parTransId="{BE484305-9571-4121-B1F3-420ADE2ADEAD}" sibTransId="{92F391A2-4BEC-46E6-B5A0-1B9996A6D71D}"/>
    <dgm:cxn modelId="{74AB1173-0593-4EFA-B325-4EBBF0A4BF05}" type="presOf" srcId="{25B47068-30D0-4012-ABFF-416B27B6FAF6}" destId="{48A57EEA-72D1-4F25-A4A3-B0A8C4DF2C9C}" srcOrd="0" destOrd="0" presId="urn:microsoft.com/office/officeart/2011/layout/TabList"/>
    <dgm:cxn modelId="{63361B90-3AD3-4A9F-9215-5A95C3BF1496}" type="presOf" srcId="{28B1C812-04EA-4274-9499-60FF5B2713A8}" destId="{90873D60-777E-4221-B03B-72FDF06ACB0E}" srcOrd="0" destOrd="0" presId="urn:microsoft.com/office/officeart/2011/layout/TabList"/>
    <dgm:cxn modelId="{E39F7797-6AEE-4E4F-8F39-20A275C47534}" srcId="{B07A5C60-F97B-44C6-A02C-70DC3E0F0917}" destId="{F15F4BB3-54A9-4B9B-A0A7-B87E2E2C31AA}" srcOrd="3" destOrd="0" parTransId="{06C7A5A0-FA73-4312-BC4C-C1357E9A63FF}" sibTransId="{659947BA-55FF-47A7-8B39-4EE04F2FDAFF}"/>
    <dgm:cxn modelId="{2B039EB9-995C-4C84-A070-8C9FE97C3E8F}" type="presOf" srcId="{B07A5C60-F97B-44C6-A02C-70DC3E0F0917}" destId="{88B1CA04-F293-4976-B7D7-4B1E137B69A6}" srcOrd="0" destOrd="0" presId="urn:microsoft.com/office/officeart/2011/layout/TabList"/>
    <dgm:cxn modelId="{579981BE-CCBE-423E-8FB9-DED7B652D22F}" type="presOf" srcId="{8067BCFF-4A2A-464C-B535-822FD844DC50}" destId="{75BF5B17-5D1E-4B90-9522-48B85FCAF3BE}" srcOrd="0" destOrd="0" presId="urn:microsoft.com/office/officeart/2011/layout/TabList"/>
    <dgm:cxn modelId="{622503E0-0EFE-4EC6-A4AA-55ECE625EEF1}" type="presParOf" srcId="{88B1CA04-F293-4976-B7D7-4B1E137B69A6}" destId="{350DCFCE-5DCC-43A6-8E9A-C0E00048AA87}" srcOrd="0" destOrd="0" presId="urn:microsoft.com/office/officeart/2011/layout/TabList"/>
    <dgm:cxn modelId="{53B188BC-CF20-4CB7-A26F-440F7EEA4AEB}" type="presParOf" srcId="{350DCFCE-5DCC-43A6-8E9A-C0E00048AA87}" destId="{48A57EEA-72D1-4F25-A4A3-B0A8C4DF2C9C}" srcOrd="0" destOrd="0" presId="urn:microsoft.com/office/officeart/2011/layout/TabList"/>
    <dgm:cxn modelId="{C4557B84-BD39-42FB-B64E-60247A040AF1}" type="presParOf" srcId="{350DCFCE-5DCC-43A6-8E9A-C0E00048AA87}" destId="{75BF5B17-5D1E-4B90-9522-48B85FCAF3BE}" srcOrd="1" destOrd="0" presId="urn:microsoft.com/office/officeart/2011/layout/TabList"/>
    <dgm:cxn modelId="{48754900-A44A-404E-A49E-42D83AA8552C}" type="presParOf" srcId="{350DCFCE-5DCC-43A6-8E9A-C0E00048AA87}" destId="{ECA0B2C2-7F40-48E1-B6D2-CBE606192B6C}" srcOrd="2" destOrd="0" presId="urn:microsoft.com/office/officeart/2011/layout/TabList"/>
    <dgm:cxn modelId="{91DFD675-3EC0-4F2D-AD42-F34B3C02D41A}" type="presParOf" srcId="{88B1CA04-F293-4976-B7D7-4B1E137B69A6}" destId="{5E1498AC-8E3B-4DCE-B25D-BF59E9BA9A9F}" srcOrd="1" destOrd="0" presId="urn:microsoft.com/office/officeart/2011/layout/TabList"/>
    <dgm:cxn modelId="{2F83D758-C4E7-4E00-BB42-47BA3E771C6E}" type="presParOf" srcId="{88B1CA04-F293-4976-B7D7-4B1E137B69A6}" destId="{3E98B656-CC62-46E8-BDD1-6E98CAE5592C}" srcOrd="2" destOrd="0" presId="urn:microsoft.com/office/officeart/2011/layout/TabList"/>
    <dgm:cxn modelId="{CD43E8EA-A095-48B2-AC19-D5F0015EDAC7}" type="presParOf" srcId="{3E98B656-CC62-46E8-BDD1-6E98CAE5592C}" destId="{39F97D8B-F928-4627-AD3D-1BE3A516D250}" srcOrd="0" destOrd="0" presId="urn:microsoft.com/office/officeart/2011/layout/TabList"/>
    <dgm:cxn modelId="{B67327CE-8876-4BAD-BA63-8CE7C7C06387}" type="presParOf" srcId="{3E98B656-CC62-46E8-BDD1-6E98CAE5592C}" destId="{C9785D3E-1669-48B7-AEFF-CEB2889AECC3}" srcOrd="1" destOrd="0" presId="urn:microsoft.com/office/officeart/2011/layout/TabList"/>
    <dgm:cxn modelId="{2D27A892-B71F-4C35-8D14-E609B8B697ED}" type="presParOf" srcId="{3E98B656-CC62-46E8-BDD1-6E98CAE5592C}" destId="{16148311-E550-4D75-82FB-211ACBE1E036}" srcOrd="2" destOrd="0" presId="urn:microsoft.com/office/officeart/2011/layout/TabList"/>
    <dgm:cxn modelId="{9B6F7865-B2F5-4999-85FE-0F1B812C4853}" type="presParOf" srcId="{88B1CA04-F293-4976-B7D7-4B1E137B69A6}" destId="{DCC34BBA-2B5A-46E1-B8DA-F03D64E09554}" srcOrd="3" destOrd="0" presId="urn:microsoft.com/office/officeart/2011/layout/TabList"/>
    <dgm:cxn modelId="{FAA1E12C-4866-4665-8C32-98899D34F432}" type="presParOf" srcId="{88B1CA04-F293-4976-B7D7-4B1E137B69A6}" destId="{3C76E54D-CC82-43B3-8239-4C47D58318F7}" srcOrd="4" destOrd="0" presId="urn:microsoft.com/office/officeart/2011/layout/TabList"/>
    <dgm:cxn modelId="{19ACE159-2BB3-42D1-B506-7D0500D8A6E7}" type="presParOf" srcId="{3C76E54D-CC82-43B3-8239-4C47D58318F7}" destId="{E3ECF02D-4B9D-40B9-BA0B-59C21A480578}" srcOrd="0" destOrd="0" presId="urn:microsoft.com/office/officeart/2011/layout/TabList"/>
    <dgm:cxn modelId="{C381E2A4-F820-4720-AC17-72F344F9199D}" type="presParOf" srcId="{3C76E54D-CC82-43B3-8239-4C47D58318F7}" destId="{35C3CB1C-502A-40E9-BEB2-75B58D8D1F7E}" srcOrd="1" destOrd="0" presId="urn:microsoft.com/office/officeart/2011/layout/TabList"/>
    <dgm:cxn modelId="{9F970809-C1BB-49CD-A29D-DFE964591CEF}" type="presParOf" srcId="{3C76E54D-CC82-43B3-8239-4C47D58318F7}" destId="{2B44A29A-5D23-49B5-87CD-B9F12246FF2B}" srcOrd="2" destOrd="0" presId="urn:microsoft.com/office/officeart/2011/layout/TabList"/>
    <dgm:cxn modelId="{426A18B2-4F39-4D8C-800B-EF072A42A2B7}" type="presParOf" srcId="{88B1CA04-F293-4976-B7D7-4B1E137B69A6}" destId="{BDB1350C-7471-4791-B84F-AA33EBA7F51F}" srcOrd="5" destOrd="0" presId="urn:microsoft.com/office/officeart/2011/layout/TabList"/>
    <dgm:cxn modelId="{C428B613-D3FD-4FB7-A0FB-F4D588465A78}" type="presParOf" srcId="{88B1CA04-F293-4976-B7D7-4B1E137B69A6}" destId="{08AFB57C-EF97-46F9-A0C9-DD7F2377C467}" srcOrd="6" destOrd="0" presId="urn:microsoft.com/office/officeart/2011/layout/TabList"/>
    <dgm:cxn modelId="{7BC37534-4678-4EEE-905F-C6C0F4038405}" type="presParOf" srcId="{08AFB57C-EF97-46F9-A0C9-DD7F2377C467}" destId="{90873D60-777E-4221-B03B-72FDF06ACB0E}" srcOrd="0" destOrd="0" presId="urn:microsoft.com/office/officeart/2011/layout/TabList"/>
    <dgm:cxn modelId="{790C47B4-3F3C-4720-8545-0A9D59329D8E}" type="presParOf" srcId="{08AFB57C-EF97-46F9-A0C9-DD7F2377C467}" destId="{B16E16F2-6AC4-4926-93F8-45A558F457B0}" srcOrd="1" destOrd="0" presId="urn:microsoft.com/office/officeart/2011/layout/TabList"/>
    <dgm:cxn modelId="{6F6830B7-687B-4A26-AD3C-132CEA533D6F}" type="presParOf" srcId="{08AFB57C-EF97-46F9-A0C9-DD7F2377C467}" destId="{EF37A519-0A66-493B-99CE-07AFAA3BFF6D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7AE20C-4866-46B2-AB1F-86CDAD528D89}" type="doc">
      <dgm:prSet loTypeId="urn:microsoft.com/office/officeart/2005/8/layout/vList2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911BD6B1-10AD-446B-85E3-DA62905D336F}">
      <dgm:prSet phldrT="[Text]"/>
      <dgm:spPr/>
      <dgm:t>
        <a:bodyPr/>
        <a:lstStyle/>
        <a:p>
          <a:r>
            <a:rPr lang="en-IN" dirty="0">
              <a:solidFill>
                <a:schemeClr val="bg2"/>
              </a:solidFill>
            </a:rPr>
            <a:t>Number of Jobs reviewed per hour per day for 30 days</a:t>
          </a:r>
        </a:p>
      </dgm:t>
    </dgm:pt>
    <dgm:pt modelId="{66B95B8D-2D85-4915-BD5C-B61F7128F16C}" type="parTrans" cxnId="{4DB2F778-EE24-4CD9-B17E-A14A05CBA512}">
      <dgm:prSet/>
      <dgm:spPr/>
      <dgm:t>
        <a:bodyPr/>
        <a:lstStyle/>
        <a:p>
          <a:endParaRPr lang="en-IN"/>
        </a:p>
      </dgm:t>
    </dgm:pt>
    <dgm:pt modelId="{761BA260-A020-4962-A564-E18C098CF5DB}" type="sibTrans" cxnId="{4DB2F778-EE24-4CD9-B17E-A14A05CBA512}">
      <dgm:prSet/>
      <dgm:spPr/>
      <dgm:t>
        <a:bodyPr/>
        <a:lstStyle/>
        <a:p>
          <a:endParaRPr lang="en-IN"/>
        </a:p>
      </dgm:t>
    </dgm:pt>
    <dgm:pt modelId="{D5419E34-9C35-4896-92A5-5E880515D6A0}">
      <dgm:prSet phldrT="[Text]"/>
      <dgm:spPr/>
      <dgm:t>
        <a:bodyPr/>
        <a:lstStyle/>
        <a:p>
          <a:r>
            <a:rPr lang="en-IN" dirty="0">
              <a:solidFill>
                <a:schemeClr val="bg2"/>
              </a:solidFill>
            </a:rPr>
            <a:t>0.0083</a:t>
          </a:r>
        </a:p>
      </dgm:t>
    </dgm:pt>
    <dgm:pt modelId="{2DF084E2-94EC-45B6-9400-80B48C33746D}" type="parTrans" cxnId="{EB4B2AAA-C372-42CA-8C3A-E7B20C2AB5E7}">
      <dgm:prSet/>
      <dgm:spPr/>
      <dgm:t>
        <a:bodyPr/>
        <a:lstStyle/>
        <a:p>
          <a:endParaRPr lang="en-IN"/>
        </a:p>
      </dgm:t>
    </dgm:pt>
    <dgm:pt modelId="{C31FA13A-BCA4-48A5-A693-C5FF3C8B3305}" type="sibTrans" cxnId="{EB4B2AAA-C372-42CA-8C3A-E7B20C2AB5E7}">
      <dgm:prSet/>
      <dgm:spPr/>
      <dgm:t>
        <a:bodyPr/>
        <a:lstStyle/>
        <a:p>
          <a:endParaRPr lang="en-IN"/>
        </a:p>
      </dgm:t>
    </dgm:pt>
    <dgm:pt modelId="{8607E32E-9815-4CE9-813E-7F2B2B013F5B}" type="pres">
      <dgm:prSet presAssocID="{257AE20C-4866-46B2-AB1F-86CDAD528D89}" presName="linear" presStyleCnt="0">
        <dgm:presLayoutVars>
          <dgm:animLvl val="lvl"/>
          <dgm:resizeHandles val="exact"/>
        </dgm:presLayoutVars>
      </dgm:prSet>
      <dgm:spPr/>
    </dgm:pt>
    <dgm:pt modelId="{EC95ABC9-B98A-4828-AEDF-C6D2FC999E3A}" type="pres">
      <dgm:prSet presAssocID="{911BD6B1-10AD-446B-85E3-DA62905D336F}" presName="parentText" presStyleLbl="node1" presStyleIdx="0" presStyleCnt="2" custLinFactY="-7157" custLinFactNeighborX="1243" custLinFactNeighborY="-100000">
        <dgm:presLayoutVars>
          <dgm:chMax val="0"/>
          <dgm:bulletEnabled val="1"/>
        </dgm:presLayoutVars>
      </dgm:prSet>
      <dgm:spPr/>
    </dgm:pt>
    <dgm:pt modelId="{8EFEF8C3-96B6-47A1-9ECC-DD733057D5A9}" type="pres">
      <dgm:prSet presAssocID="{761BA260-A020-4962-A564-E18C098CF5DB}" presName="spacer" presStyleCnt="0"/>
      <dgm:spPr/>
    </dgm:pt>
    <dgm:pt modelId="{6D30BE5C-4C74-4405-AA73-E1C4021F6D18}" type="pres">
      <dgm:prSet presAssocID="{D5419E34-9C35-4896-92A5-5E880515D6A0}" presName="parentText" presStyleLbl="node1" presStyleIdx="1" presStyleCnt="2" custLinFactY="-8284" custLinFactNeighborX="-195" custLinFactNeighborY="-100000">
        <dgm:presLayoutVars>
          <dgm:chMax val="0"/>
          <dgm:bulletEnabled val="1"/>
        </dgm:presLayoutVars>
      </dgm:prSet>
      <dgm:spPr/>
    </dgm:pt>
  </dgm:ptLst>
  <dgm:cxnLst>
    <dgm:cxn modelId="{4DB2F778-EE24-4CD9-B17E-A14A05CBA512}" srcId="{257AE20C-4866-46B2-AB1F-86CDAD528D89}" destId="{911BD6B1-10AD-446B-85E3-DA62905D336F}" srcOrd="0" destOrd="0" parTransId="{66B95B8D-2D85-4915-BD5C-B61F7128F16C}" sibTransId="{761BA260-A020-4962-A564-E18C098CF5DB}"/>
    <dgm:cxn modelId="{E4B76C79-032B-4D3C-8134-5A5EE24EAFF8}" type="presOf" srcId="{D5419E34-9C35-4896-92A5-5E880515D6A0}" destId="{6D30BE5C-4C74-4405-AA73-E1C4021F6D18}" srcOrd="0" destOrd="0" presId="urn:microsoft.com/office/officeart/2005/8/layout/vList2"/>
    <dgm:cxn modelId="{787FBC81-A4A4-4F57-8CAC-34EB3AA4DA66}" type="presOf" srcId="{911BD6B1-10AD-446B-85E3-DA62905D336F}" destId="{EC95ABC9-B98A-4828-AEDF-C6D2FC999E3A}" srcOrd="0" destOrd="0" presId="urn:microsoft.com/office/officeart/2005/8/layout/vList2"/>
    <dgm:cxn modelId="{EB4B2AAA-C372-42CA-8C3A-E7B20C2AB5E7}" srcId="{257AE20C-4866-46B2-AB1F-86CDAD528D89}" destId="{D5419E34-9C35-4896-92A5-5E880515D6A0}" srcOrd="1" destOrd="0" parTransId="{2DF084E2-94EC-45B6-9400-80B48C33746D}" sibTransId="{C31FA13A-BCA4-48A5-A693-C5FF3C8B3305}"/>
    <dgm:cxn modelId="{422F86AE-036E-4340-8FFD-7A0B1285D2C6}" type="presOf" srcId="{257AE20C-4866-46B2-AB1F-86CDAD528D89}" destId="{8607E32E-9815-4CE9-813E-7F2B2B013F5B}" srcOrd="0" destOrd="0" presId="urn:microsoft.com/office/officeart/2005/8/layout/vList2"/>
    <dgm:cxn modelId="{13BDD80A-989D-44DC-8C48-468BA7D84740}" type="presParOf" srcId="{8607E32E-9815-4CE9-813E-7F2B2B013F5B}" destId="{EC95ABC9-B98A-4828-AEDF-C6D2FC999E3A}" srcOrd="0" destOrd="0" presId="urn:microsoft.com/office/officeart/2005/8/layout/vList2"/>
    <dgm:cxn modelId="{F2942A9D-5CFB-4A3A-B093-8666820F8536}" type="presParOf" srcId="{8607E32E-9815-4CE9-813E-7F2B2B013F5B}" destId="{8EFEF8C3-96B6-47A1-9ECC-DD733057D5A9}" srcOrd="1" destOrd="0" presId="urn:microsoft.com/office/officeart/2005/8/layout/vList2"/>
    <dgm:cxn modelId="{9E3D7D59-2870-4229-B66D-FFD956242AB6}" type="presParOf" srcId="{8607E32E-9815-4CE9-813E-7F2B2B013F5B}" destId="{6D30BE5C-4C74-4405-AA73-E1C4021F6D18}" srcOrd="2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7A5C60-F97B-44C6-A02C-70DC3E0F0917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067BCFF-4A2A-464C-B535-822FD844DC50}">
      <dgm:prSet phldrT="[Text]"/>
      <dgm:spPr/>
      <dgm:t>
        <a:bodyPr/>
        <a:lstStyle/>
        <a:p>
          <a:r>
            <a: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User engagement</a:t>
          </a:r>
        </a:p>
      </dgm:t>
    </dgm:pt>
    <dgm:pt modelId="{AFFE20E3-B98A-4366-81EF-FC56890DC0F3}" type="parTrans" cxnId="{6A6B6D51-8CBE-4F23-A554-581FED53CD92}">
      <dgm:prSet/>
      <dgm:spPr/>
      <dgm:t>
        <a:bodyPr/>
        <a:lstStyle/>
        <a:p>
          <a:endParaRPr lang="en-IN"/>
        </a:p>
      </dgm:t>
    </dgm:pt>
    <dgm:pt modelId="{E42B1E81-52CA-43B0-AC83-4118EDFCA689}" type="sibTrans" cxnId="{6A6B6D51-8CBE-4F23-A554-581FED53CD92}">
      <dgm:prSet/>
      <dgm:spPr/>
      <dgm:t>
        <a:bodyPr/>
        <a:lstStyle/>
        <a:p>
          <a:endParaRPr lang="en-IN"/>
        </a:p>
      </dgm:t>
    </dgm:pt>
    <dgm:pt modelId="{8081F503-CCBD-49FE-BC26-4A940983B112}">
      <dgm:prSet phldrT="[Text]"/>
      <dgm:spPr/>
      <dgm:t>
        <a:bodyPr/>
        <a:lstStyle/>
        <a:p>
          <a:r>
            <a: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User growth</a:t>
          </a:r>
        </a:p>
      </dgm:t>
    </dgm:pt>
    <dgm:pt modelId="{EC015057-ADA0-43B3-809E-6D0548AA5E2E}" type="parTrans" cxnId="{FDC7A127-BAA8-438F-8E54-93E113669222}">
      <dgm:prSet/>
      <dgm:spPr/>
      <dgm:t>
        <a:bodyPr/>
        <a:lstStyle/>
        <a:p>
          <a:endParaRPr lang="en-IN"/>
        </a:p>
      </dgm:t>
    </dgm:pt>
    <dgm:pt modelId="{1542519D-A0F6-4703-BD01-80B334653F18}" type="sibTrans" cxnId="{FDC7A127-BAA8-438F-8E54-93E113669222}">
      <dgm:prSet/>
      <dgm:spPr/>
      <dgm:t>
        <a:bodyPr/>
        <a:lstStyle/>
        <a:p>
          <a:endParaRPr lang="en-IN"/>
        </a:p>
      </dgm:t>
    </dgm:pt>
    <dgm:pt modelId="{9D404E66-635A-4D32-A446-B9A99E419335}">
      <dgm:prSet phldrT="[Text]"/>
      <dgm:spPr/>
      <dgm:t>
        <a:bodyPr/>
        <a:lstStyle/>
        <a:p>
          <a:r>
            <a: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Weekly retention</a:t>
          </a:r>
        </a:p>
      </dgm:t>
    </dgm:pt>
    <dgm:pt modelId="{2991EB38-D5C2-4F68-AC22-08F3C9C28024}" type="parTrans" cxnId="{C14F7434-C983-4FE0-9D3A-F10A1B234067}">
      <dgm:prSet/>
      <dgm:spPr/>
      <dgm:t>
        <a:bodyPr/>
        <a:lstStyle/>
        <a:p>
          <a:endParaRPr lang="en-IN"/>
        </a:p>
      </dgm:t>
    </dgm:pt>
    <dgm:pt modelId="{AEDB14BD-3FE2-4441-AEC5-77FD2E23DF0C}" type="sibTrans" cxnId="{C14F7434-C983-4FE0-9D3A-F10A1B234067}">
      <dgm:prSet/>
      <dgm:spPr/>
      <dgm:t>
        <a:bodyPr/>
        <a:lstStyle/>
        <a:p>
          <a:endParaRPr lang="en-IN"/>
        </a:p>
      </dgm:t>
    </dgm:pt>
    <dgm:pt modelId="{F15F4BB3-54A9-4B9B-A0A7-B87E2E2C31AA}">
      <dgm:prSet phldrT="[Text]"/>
      <dgm:spPr/>
      <dgm:t>
        <a:bodyPr/>
        <a:lstStyle/>
        <a:p>
          <a:r>
            <a: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Weekly engagement</a:t>
          </a:r>
        </a:p>
      </dgm:t>
    </dgm:pt>
    <dgm:pt modelId="{06C7A5A0-FA73-4312-BC4C-C1357E9A63FF}" type="parTrans" cxnId="{E39F7797-6AEE-4E4F-8F39-20A275C47534}">
      <dgm:prSet/>
      <dgm:spPr/>
      <dgm:t>
        <a:bodyPr/>
        <a:lstStyle/>
        <a:p>
          <a:endParaRPr lang="en-IN"/>
        </a:p>
      </dgm:t>
    </dgm:pt>
    <dgm:pt modelId="{659947BA-55FF-47A7-8B39-4EE04F2FDAFF}" type="sibTrans" cxnId="{E39F7797-6AEE-4E4F-8F39-20A275C47534}">
      <dgm:prSet/>
      <dgm:spPr/>
      <dgm:t>
        <a:bodyPr/>
        <a:lstStyle/>
        <a:p>
          <a:endParaRPr lang="en-IN"/>
        </a:p>
      </dgm:t>
    </dgm:pt>
    <dgm:pt modelId="{25B47068-30D0-4012-ABFF-416B27B6FAF6}">
      <dgm:prSet/>
      <dgm:spPr/>
      <dgm:t>
        <a:bodyPr anchor="b"/>
        <a:lstStyle/>
        <a:p>
          <a:r>
            <a:rPr lang="en-I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Calculate the weekly user engagement</a:t>
          </a:r>
        </a:p>
      </dgm:t>
    </dgm:pt>
    <dgm:pt modelId="{4751ED37-F911-4A21-A528-0C1B746C3727}" type="parTrans" cxnId="{CF1C2344-4953-4333-8A3E-891BD83AF477}">
      <dgm:prSet/>
      <dgm:spPr/>
      <dgm:t>
        <a:bodyPr/>
        <a:lstStyle/>
        <a:p>
          <a:endParaRPr lang="en-IN"/>
        </a:p>
      </dgm:t>
    </dgm:pt>
    <dgm:pt modelId="{4129E13C-B78F-437C-A35B-B01E74E1FC10}" type="sibTrans" cxnId="{CF1C2344-4953-4333-8A3E-891BD83AF477}">
      <dgm:prSet/>
      <dgm:spPr/>
      <dgm:t>
        <a:bodyPr/>
        <a:lstStyle/>
        <a:p>
          <a:endParaRPr lang="en-IN"/>
        </a:p>
      </dgm:t>
    </dgm:pt>
    <dgm:pt modelId="{6740DB4E-447A-4788-9688-2C180D945A3B}">
      <dgm:prSet/>
      <dgm:spPr/>
      <dgm:t>
        <a:bodyPr anchor="b"/>
        <a:lstStyle/>
        <a:p>
          <a:r>
            <a:rPr lang="en-I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Calculate the user growth for product?</a:t>
          </a:r>
        </a:p>
      </dgm:t>
    </dgm:pt>
    <dgm:pt modelId="{BE484305-9571-4121-B1F3-420ADE2ADEAD}" type="parTrans" cxnId="{048B0B72-DE1F-4D99-813D-071F0F45EC02}">
      <dgm:prSet/>
      <dgm:spPr/>
      <dgm:t>
        <a:bodyPr/>
        <a:lstStyle/>
        <a:p>
          <a:endParaRPr lang="en-IN"/>
        </a:p>
      </dgm:t>
    </dgm:pt>
    <dgm:pt modelId="{92F391A2-4BEC-46E6-B5A0-1B9996A6D71D}" type="sibTrans" cxnId="{048B0B72-DE1F-4D99-813D-071F0F45EC02}">
      <dgm:prSet/>
      <dgm:spPr/>
      <dgm:t>
        <a:bodyPr/>
        <a:lstStyle/>
        <a:p>
          <a:endParaRPr lang="en-IN"/>
        </a:p>
      </dgm:t>
    </dgm:pt>
    <dgm:pt modelId="{938F721C-41BD-4E7C-AC15-CB587B6EDF1B}">
      <dgm:prSet/>
      <dgm:spPr/>
      <dgm:t>
        <a:bodyPr anchor="b"/>
        <a:lstStyle/>
        <a:p>
          <a:r>
            <a:rPr lang="en-I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Calculate the weekly retention of users-sign up cohort</a:t>
          </a:r>
        </a:p>
      </dgm:t>
    </dgm:pt>
    <dgm:pt modelId="{CF6075F5-4758-4CF2-8AD0-6191039E15B8}" type="parTrans" cxnId="{8A9FF70B-6E07-4E2C-89E7-1A74A6754CB9}">
      <dgm:prSet/>
      <dgm:spPr/>
      <dgm:t>
        <a:bodyPr/>
        <a:lstStyle/>
        <a:p>
          <a:endParaRPr lang="en-IN"/>
        </a:p>
      </dgm:t>
    </dgm:pt>
    <dgm:pt modelId="{3459A27E-B678-4E1F-AFF5-7E12FB226A2A}" type="sibTrans" cxnId="{8A9FF70B-6E07-4E2C-89E7-1A74A6754CB9}">
      <dgm:prSet/>
      <dgm:spPr/>
      <dgm:t>
        <a:bodyPr/>
        <a:lstStyle/>
        <a:p>
          <a:endParaRPr lang="en-IN"/>
        </a:p>
      </dgm:t>
    </dgm:pt>
    <dgm:pt modelId="{28B1C812-04EA-4274-9499-60FF5B2713A8}">
      <dgm:prSet/>
      <dgm:spPr/>
      <dgm:t>
        <a:bodyPr anchor="b"/>
        <a:lstStyle/>
        <a:p>
          <a:r>
            <a:rPr lang="en-I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Calculate the weekly engagement per device</a:t>
          </a:r>
        </a:p>
      </dgm:t>
    </dgm:pt>
    <dgm:pt modelId="{B8CCA7B4-E446-469E-AE55-E36C31267F33}" type="sibTrans" cxnId="{C349C115-86BA-430C-AF73-30B3E455254F}">
      <dgm:prSet/>
      <dgm:spPr/>
      <dgm:t>
        <a:bodyPr/>
        <a:lstStyle/>
        <a:p>
          <a:endParaRPr lang="en-IN"/>
        </a:p>
      </dgm:t>
    </dgm:pt>
    <dgm:pt modelId="{BCFDE95A-3461-445F-8016-A3DA221DBFAD}" type="parTrans" cxnId="{C349C115-86BA-430C-AF73-30B3E455254F}">
      <dgm:prSet/>
      <dgm:spPr/>
      <dgm:t>
        <a:bodyPr/>
        <a:lstStyle/>
        <a:p>
          <a:endParaRPr lang="en-IN"/>
        </a:p>
      </dgm:t>
    </dgm:pt>
    <dgm:pt modelId="{6C494C0C-14DF-41C3-8C1A-B77718F25ECD}">
      <dgm:prSet/>
      <dgm:spPr/>
      <dgm:t>
        <a:bodyPr anchor="b"/>
        <a:lstStyle/>
        <a:p>
          <a:r>
            <a:rPr lang="en-I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Email Engagement </a:t>
          </a:r>
        </a:p>
      </dgm:t>
    </dgm:pt>
    <dgm:pt modelId="{ACAE3390-E2A8-4E36-9E4A-FA16D19DACEA}" type="parTrans" cxnId="{2ABC54C1-0D53-457F-BE8A-102CBD726AD7}">
      <dgm:prSet/>
      <dgm:spPr/>
      <dgm:t>
        <a:bodyPr/>
        <a:lstStyle/>
        <a:p>
          <a:endParaRPr lang="en-IN"/>
        </a:p>
      </dgm:t>
    </dgm:pt>
    <dgm:pt modelId="{1BD8C8AB-EBD9-4D70-818E-ABA36B4838AF}" type="sibTrans" cxnId="{2ABC54C1-0D53-457F-BE8A-102CBD726AD7}">
      <dgm:prSet/>
      <dgm:spPr/>
      <dgm:t>
        <a:bodyPr/>
        <a:lstStyle/>
        <a:p>
          <a:endParaRPr lang="en-IN"/>
        </a:p>
      </dgm:t>
    </dgm:pt>
    <dgm:pt modelId="{BAD49CA5-58A2-4F3D-B84E-40DA38165893}">
      <dgm:prSet/>
      <dgm:spPr/>
      <dgm:t>
        <a:bodyPr anchor="b"/>
        <a:lstStyle/>
        <a:p>
          <a:r>
            <a:rPr lang="en-I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Calculate the email engagement metrics</a:t>
          </a:r>
        </a:p>
      </dgm:t>
    </dgm:pt>
    <dgm:pt modelId="{C4158CBA-0809-4F5B-8666-A13C16033250}" type="parTrans" cxnId="{CEA98E32-BE13-4245-8B52-43A8BEB83A28}">
      <dgm:prSet/>
      <dgm:spPr/>
      <dgm:t>
        <a:bodyPr/>
        <a:lstStyle/>
        <a:p>
          <a:endParaRPr lang="en-IN"/>
        </a:p>
      </dgm:t>
    </dgm:pt>
    <dgm:pt modelId="{07DEB5CB-FD2E-4CD0-B729-BB167FC3DB07}" type="sibTrans" cxnId="{CEA98E32-BE13-4245-8B52-43A8BEB83A28}">
      <dgm:prSet/>
      <dgm:spPr/>
      <dgm:t>
        <a:bodyPr/>
        <a:lstStyle/>
        <a:p>
          <a:endParaRPr lang="en-IN"/>
        </a:p>
      </dgm:t>
    </dgm:pt>
    <dgm:pt modelId="{88B1CA04-F293-4976-B7D7-4B1E137B69A6}" type="pres">
      <dgm:prSet presAssocID="{B07A5C60-F97B-44C6-A02C-70DC3E0F0917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350DCFCE-5DCC-43A6-8E9A-C0E00048AA87}" type="pres">
      <dgm:prSet presAssocID="{8067BCFF-4A2A-464C-B535-822FD844DC50}" presName="composite" presStyleCnt="0"/>
      <dgm:spPr/>
    </dgm:pt>
    <dgm:pt modelId="{48A57EEA-72D1-4F25-A4A3-B0A8C4DF2C9C}" type="pres">
      <dgm:prSet presAssocID="{8067BCFF-4A2A-464C-B535-822FD844DC50}" presName="FirstChild" presStyleLbl="revTx" presStyleIdx="0" presStyleCnt="5" custScaleX="95573">
        <dgm:presLayoutVars>
          <dgm:chMax val="0"/>
          <dgm:chPref val="0"/>
          <dgm:bulletEnabled val="1"/>
        </dgm:presLayoutVars>
      </dgm:prSet>
      <dgm:spPr/>
    </dgm:pt>
    <dgm:pt modelId="{75BF5B17-5D1E-4B90-9522-48B85FCAF3BE}" type="pres">
      <dgm:prSet presAssocID="{8067BCFF-4A2A-464C-B535-822FD844DC50}" presName="Parent" presStyleLbl="alignNode1" presStyleIdx="0" presStyleCnt="5">
        <dgm:presLayoutVars>
          <dgm:chMax val="3"/>
          <dgm:chPref val="3"/>
          <dgm:bulletEnabled val="1"/>
        </dgm:presLayoutVars>
      </dgm:prSet>
      <dgm:spPr/>
    </dgm:pt>
    <dgm:pt modelId="{ECA0B2C2-7F40-48E1-B6D2-CBE606192B6C}" type="pres">
      <dgm:prSet presAssocID="{8067BCFF-4A2A-464C-B535-822FD844DC50}" presName="Accent" presStyleLbl="parChTrans1D1" presStyleIdx="0" presStyleCnt="5"/>
      <dgm:spPr/>
    </dgm:pt>
    <dgm:pt modelId="{5E1498AC-8E3B-4DCE-B25D-BF59E9BA9A9F}" type="pres">
      <dgm:prSet presAssocID="{E42B1E81-52CA-43B0-AC83-4118EDFCA689}" presName="sibTrans" presStyleCnt="0"/>
      <dgm:spPr/>
    </dgm:pt>
    <dgm:pt modelId="{3E98B656-CC62-46E8-BDD1-6E98CAE5592C}" type="pres">
      <dgm:prSet presAssocID="{8081F503-CCBD-49FE-BC26-4A940983B112}" presName="composite" presStyleCnt="0"/>
      <dgm:spPr/>
    </dgm:pt>
    <dgm:pt modelId="{39F97D8B-F928-4627-AD3D-1BE3A516D250}" type="pres">
      <dgm:prSet presAssocID="{8081F503-CCBD-49FE-BC26-4A940983B112}" presName="FirstChild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C9785D3E-1669-48B7-AEFF-CEB2889AECC3}" type="pres">
      <dgm:prSet presAssocID="{8081F503-CCBD-49FE-BC26-4A940983B112}" presName="Parent" presStyleLbl="alignNode1" presStyleIdx="1" presStyleCnt="5">
        <dgm:presLayoutVars>
          <dgm:chMax val="3"/>
          <dgm:chPref val="3"/>
          <dgm:bulletEnabled val="1"/>
        </dgm:presLayoutVars>
      </dgm:prSet>
      <dgm:spPr/>
    </dgm:pt>
    <dgm:pt modelId="{16148311-E550-4D75-82FB-211ACBE1E036}" type="pres">
      <dgm:prSet presAssocID="{8081F503-CCBD-49FE-BC26-4A940983B112}" presName="Accent" presStyleLbl="parChTrans1D1" presStyleIdx="1" presStyleCnt="5"/>
      <dgm:spPr/>
    </dgm:pt>
    <dgm:pt modelId="{DCC34BBA-2B5A-46E1-B8DA-F03D64E09554}" type="pres">
      <dgm:prSet presAssocID="{1542519D-A0F6-4703-BD01-80B334653F18}" presName="sibTrans" presStyleCnt="0"/>
      <dgm:spPr/>
    </dgm:pt>
    <dgm:pt modelId="{3C76E54D-CC82-43B3-8239-4C47D58318F7}" type="pres">
      <dgm:prSet presAssocID="{9D404E66-635A-4D32-A446-B9A99E419335}" presName="composite" presStyleCnt="0"/>
      <dgm:spPr/>
    </dgm:pt>
    <dgm:pt modelId="{E3ECF02D-4B9D-40B9-BA0B-59C21A480578}" type="pres">
      <dgm:prSet presAssocID="{9D404E66-635A-4D32-A446-B9A99E419335}" presName="FirstChild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35C3CB1C-502A-40E9-BEB2-75B58D8D1F7E}" type="pres">
      <dgm:prSet presAssocID="{9D404E66-635A-4D32-A446-B9A99E419335}" presName="Parent" presStyleLbl="alignNode1" presStyleIdx="2" presStyleCnt="5">
        <dgm:presLayoutVars>
          <dgm:chMax val="3"/>
          <dgm:chPref val="3"/>
          <dgm:bulletEnabled val="1"/>
        </dgm:presLayoutVars>
      </dgm:prSet>
      <dgm:spPr/>
    </dgm:pt>
    <dgm:pt modelId="{2B44A29A-5D23-49B5-87CD-B9F12246FF2B}" type="pres">
      <dgm:prSet presAssocID="{9D404E66-635A-4D32-A446-B9A99E419335}" presName="Accent" presStyleLbl="parChTrans1D1" presStyleIdx="2" presStyleCnt="5"/>
      <dgm:spPr/>
    </dgm:pt>
    <dgm:pt modelId="{BDB1350C-7471-4791-B84F-AA33EBA7F51F}" type="pres">
      <dgm:prSet presAssocID="{AEDB14BD-3FE2-4441-AEC5-77FD2E23DF0C}" presName="sibTrans" presStyleCnt="0"/>
      <dgm:spPr/>
    </dgm:pt>
    <dgm:pt modelId="{08AFB57C-EF97-46F9-A0C9-DD7F2377C467}" type="pres">
      <dgm:prSet presAssocID="{F15F4BB3-54A9-4B9B-A0A7-B87E2E2C31AA}" presName="composite" presStyleCnt="0"/>
      <dgm:spPr/>
    </dgm:pt>
    <dgm:pt modelId="{90873D60-777E-4221-B03B-72FDF06ACB0E}" type="pres">
      <dgm:prSet presAssocID="{F15F4BB3-54A9-4B9B-A0A7-B87E2E2C31AA}" presName="FirstChild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B16E16F2-6AC4-4926-93F8-45A558F457B0}" type="pres">
      <dgm:prSet presAssocID="{F15F4BB3-54A9-4B9B-A0A7-B87E2E2C31AA}" presName="Parent" presStyleLbl="alignNode1" presStyleIdx="3" presStyleCnt="5">
        <dgm:presLayoutVars>
          <dgm:chMax val="3"/>
          <dgm:chPref val="3"/>
          <dgm:bulletEnabled val="1"/>
        </dgm:presLayoutVars>
      </dgm:prSet>
      <dgm:spPr/>
    </dgm:pt>
    <dgm:pt modelId="{EF37A519-0A66-493B-99CE-07AFAA3BFF6D}" type="pres">
      <dgm:prSet presAssocID="{F15F4BB3-54A9-4B9B-A0A7-B87E2E2C31AA}" presName="Accent" presStyleLbl="parChTrans1D1" presStyleIdx="3" presStyleCnt="5"/>
      <dgm:spPr/>
    </dgm:pt>
    <dgm:pt modelId="{52874357-69CF-4008-B009-43859E1F48FA}" type="pres">
      <dgm:prSet presAssocID="{659947BA-55FF-47A7-8B39-4EE04F2FDAFF}" presName="sibTrans" presStyleCnt="0"/>
      <dgm:spPr/>
    </dgm:pt>
    <dgm:pt modelId="{BDF30D99-E15D-4CA2-A61D-F1DA29147CC4}" type="pres">
      <dgm:prSet presAssocID="{6C494C0C-14DF-41C3-8C1A-B77718F25ECD}" presName="composite" presStyleCnt="0"/>
      <dgm:spPr/>
    </dgm:pt>
    <dgm:pt modelId="{22AE664B-B202-4C3F-8B05-3877623DDE12}" type="pres">
      <dgm:prSet presAssocID="{6C494C0C-14DF-41C3-8C1A-B77718F25ECD}" presName="FirstChild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2DD79668-18F4-4B32-B8D6-20FF4E90DC28}" type="pres">
      <dgm:prSet presAssocID="{6C494C0C-14DF-41C3-8C1A-B77718F25ECD}" presName="Parent" presStyleLbl="alignNode1" presStyleIdx="4" presStyleCnt="5">
        <dgm:presLayoutVars>
          <dgm:chMax val="3"/>
          <dgm:chPref val="3"/>
          <dgm:bulletEnabled val="1"/>
        </dgm:presLayoutVars>
      </dgm:prSet>
      <dgm:spPr/>
    </dgm:pt>
    <dgm:pt modelId="{D3CF9C41-7AD6-41D4-A8AA-BEF0776DF456}" type="pres">
      <dgm:prSet presAssocID="{6C494C0C-14DF-41C3-8C1A-B77718F25ECD}" presName="Accent" presStyleLbl="parChTrans1D1" presStyleIdx="4" presStyleCnt="5"/>
      <dgm:spPr/>
    </dgm:pt>
  </dgm:ptLst>
  <dgm:cxnLst>
    <dgm:cxn modelId="{8A9FF70B-6E07-4E2C-89E7-1A74A6754CB9}" srcId="{9D404E66-635A-4D32-A446-B9A99E419335}" destId="{938F721C-41BD-4E7C-AC15-CB587B6EDF1B}" srcOrd="0" destOrd="0" parTransId="{CF6075F5-4758-4CF2-8AD0-6191039E15B8}" sibTransId="{3459A27E-B678-4E1F-AFF5-7E12FB226A2A}"/>
    <dgm:cxn modelId="{3677B315-56E7-4133-8F82-630450ADC4AC}" type="presOf" srcId="{9D404E66-635A-4D32-A446-B9A99E419335}" destId="{35C3CB1C-502A-40E9-BEB2-75B58D8D1F7E}" srcOrd="0" destOrd="0" presId="urn:microsoft.com/office/officeart/2011/layout/TabList"/>
    <dgm:cxn modelId="{C349C115-86BA-430C-AF73-30B3E455254F}" srcId="{F15F4BB3-54A9-4B9B-A0A7-B87E2E2C31AA}" destId="{28B1C812-04EA-4274-9499-60FF5B2713A8}" srcOrd="0" destOrd="0" parTransId="{BCFDE95A-3461-445F-8016-A3DA221DBFAD}" sibTransId="{B8CCA7B4-E446-469E-AE55-E36C31267F33}"/>
    <dgm:cxn modelId="{FDC7A127-BAA8-438F-8E54-93E113669222}" srcId="{B07A5C60-F97B-44C6-A02C-70DC3E0F0917}" destId="{8081F503-CCBD-49FE-BC26-4A940983B112}" srcOrd="1" destOrd="0" parTransId="{EC015057-ADA0-43B3-809E-6D0548AA5E2E}" sibTransId="{1542519D-A0F6-4703-BD01-80B334653F18}"/>
    <dgm:cxn modelId="{97B46A31-9407-4F9A-999B-6E5937A45E4A}" type="presOf" srcId="{938F721C-41BD-4E7C-AC15-CB587B6EDF1B}" destId="{E3ECF02D-4B9D-40B9-BA0B-59C21A480578}" srcOrd="0" destOrd="0" presId="urn:microsoft.com/office/officeart/2011/layout/TabList"/>
    <dgm:cxn modelId="{CEA98E32-BE13-4245-8B52-43A8BEB83A28}" srcId="{6C494C0C-14DF-41C3-8C1A-B77718F25ECD}" destId="{BAD49CA5-58A2-4F3D-B84E-40DA38165893}" srcOrd="0" destOrd="0" parTransId="{C4158CBA-0809-4F5B-8666-A13C16033250}" sibTransId="{07DEB5CB-FD2E-4CD0-B729-BB167FC3DB07}"/>
    <dgm:cxn modelId="{C14F7434-C983-4FE0-9D3A-F10A1B234067}" srcId="{B07A5C60-F97B-44C6-A02C-70DC3E0F0917}" destId="{9D404E66-635A-4D32-A446-B9A99E419335}" srcOrd="2" destOrd="0" parTransId="{2991EB38-D5C2-4F68-AC22-08F3C9C28024}" sibTransId="{AEDB14BD-3FE2-4441-AEC5-77FD2E23DF0C}"/>
    <dgm:cxn modelId="{A019625B-E859-434B-A94E-7E9FF3D35CA0}" type="presOf" srcId="{8081F503-CCBD-49FE-BC26-4A940983B112}" destId="{C9785D3E-1669-48B7-AEFF-CEB2889AECC3}" srcOrd="0" destOrd="0" presId="urn:microsoft.com/office/officeart/2011/layout/TabList"/>
    <dgm:cxn modelId="{F4FFC75F-7BC1-407B-8698-8FF8C85CEE39}" type="presOf" srcId="{F15F4BB3-54A9-4B9B-A0A7-B87E2E2C31AA}" destId="{B16E16F2-6AC4-4926-93F8-45A558F457B0}" srcOrd="0" destOrd="0" presId="urn:microsoft.com/office/officeart/2011/layout/TabList"/>
    <dgm:cxn modelId="{CF1C2344-4953-4333-8A3E-891BD83AF477}" srcId="{8067BCFF-4A2A-464C-B535-822FD844DC50}" destId="{25B47068-30D0-4012-ABFF-416B27B6FAF6}" srcOrd="0" destOrd="0" parTransId="{4751ED37-F911-4A21-A528-0C1B746C3727}" sibTransId="{4129E13C-B78F-437C-A35B-B01E74E1FC10}"/>
    <dgm:cxn modelId="{DDA31466-6047-4C0F-81F5-D2B73CD85F0B}" type="presOf" srcId="{6740DB4E-447A-4788-9688-2C180D945A3B}" destId="{39F97D8B-F928-4627-AD3D-1BE3A516D250}" srcOrd="0" destOrd="0" presId="urn:microsoft.com/office/officeart/2011/layout/TabList"/>
    <dgm:cxn modelId="{6A6B6D51-8CBE-4F23-A554-581FED53CD92}" srcId="{B07A5C60-F97B-44C6-A02C-70DC3E0F0917}" destId="{8067BCFF-4A2A-464C-B535-822FD844DC50}" srcOrd="0" destOrd="0" parTransId="{AFFE20E3-B98A-4366-81EF-FC56890DC0F3}" sibTransId="{E42B1E81-52CA-43B0-AC83-4118EDFCA689}"/>
    <dgm:cxn modelId="{048B0B72-DE1F-4D99-813D-071F0F45EC02}" srcId="{8081F503-CCBD-49FE-BC26-4A940983B112}" destId="{6740DB4E-447A-4788-9688-2C180D945A3B}" srcOrd="0" destOrd="0" parTransId="{BE484305-9571-4121-B1F3-420ADE2ADEAD}" sibTransId="{92F391A2-4BEC-46E6-B5A0-1B9996A6D71D}"/>
    <dgm:cxn modelId="{74AB1173-0593-4EFA-B325-4EBBF0A4BF05}" type="presOf" srcId="{25B47068-30D0-4012-ABFF-416B27B6FAF6}" destId="{48A57EEA-72D1-4F25-A4A3-B0A8C4DF2C9C}" srcOrd="0" destOrd="0" presId="urn:microsoft.com/office/officeart/2011/layout/TabList"/>
    <dgm:cxn modelId="{C897878D-61B5-4FE8-9339-CE18D0864C53}" type="presOf" srcId="{BAD49CA5-58A2-4F3D-B84E-40DA38165893}" destId="{22AE664B-B202-4C3F-8B05-3877623DDE12}" srcOrd="0" destOrd="0" presId="urn:microsoft.com/office/officeart/2011/layout/TabList"/>
    <dgm:cxn modelId="{63361B90-3AD3-4A9F-9215-5A95C3BF1496}" type="presOf" srcId="{28B1C812-04EA-4274-9499-60FF5B2713A8}" destId="{90873D60-777E-4221-B03B-72FDF06ACB0E}" srcOrd="0" destOrd="0" presId="urn:microsoft.com/office/officeart/2011/layout/TabList"/>
    <dgm:cxn modelId="{E39F7797-6AEE-4E4F-8F39-20A275C47534}" srcId="{B07A5C60-F97B-44C6-A02C-70DC3E0F0917}" destId="{F15F4BB3-54A9-4B9B-A0A7-B87E2E2C31AA}" srcOrd="3" destOrd="0" parTransId="{06C7A5A0-FA73-4312-BC4C-C1357E9A63FF}" sibTransId="{659947BA-55FF-47A7-8B39-4EE04F2FDAFF}"/>
    <dgm:cxn modelId="{A2A02AA3-F553-44E3-8F93-769BFEFF04BB}" type="presOf" srcId="{6C494C0C-14DF-41C3-8C1A-B77718F25ECD}" destId="{2DD79668-18F4-4B32-B8D6-20FF4E90DC28}" srcOrd="0" destOrd="0" presId="urn:microsoft.com/office/officeart/2011/layout/TabList"/>
    <dgm:cxn modelId="{2B039EB9-995C-4C84-A070-8C9FE97C3E8F}" type="presOf" srcId="{B07A5C60-F97B-44C6-A02C-70DC3E0F0917}" destId="{88B1CA04-F293-4976-B7D7-4B1E137B69A6}" srcOrd="0" destOrd="0" presId="urn:microsoft.com/office/officeart/2011/layout/TabList"/>
    <dgm:cxn modelId="{579981BE-CCBE-423E-8FB9-DED7B652D22F}" type="presOf" srcId="{8067BCFF-4A2A-464C-B535-822FD844DC50}" destId="{75BF5B17-5D1E-4B90-9522-48B85FCAF3BE}" srcOrd="0" destOrd="0" presId="urn:microsoft.com/office/officeart/2011/layout/TabList"/>
    <dgm:cxn modelId="{2ABC54C1-0D53-457F-BE8A-102CBD726AD7}" srcId="{B07A5C60-F97B-44C6-A02C-70DC3E0F0917}" destId="{6C494C0C-14DF-41C3-8C1A-B77718F25ECD}" srcOrd="4" destOrd="0" parTransId="{ACAE3390-E2A8-4E36-9E4A-FA16D19DACEA}" sibTransId="{1BD8C8AB-EBD9-4D70-818E-ABA36B4838AF}"/>
    <dgm:cxn modelId="{622503E0-0EFE-4EC6-A4AA-55ECE625EEF1}" type="presParOf" srcId="{88B1CA04-F293-4976-B7D7-4B1E137B69A6}" destId="{350DCFCE-5DCC-43A6-8E9A-C0E00048AA87}" srcOrd="0" destOrd="0" presId="urn:microsoft.com/office/officeart/2011/layout/TabList"/>
    <dgm:cxn modelId="{53B188BC-CF20-4CB7-A26F-440F7EEA4AEB}" type="presParOf" srcId="{350DCFCE-5DCC-43A6-8E9A-C0E00048AA87}" destId="{48A57EEA-72D1-4F25-A4A3-B0A8C4DF2C9C}" srcOrd="0" destOrd="0" presId="urn:microsoft.com/office/officeart/2011/layout/TabList"/>
    <dgm:cxn modelId="{C4557B84-BD39-42FB-B64E-60247A040AF1}" type="presParOf" srcId="{350DCFCE-5DCC-43A6-8E9A-C0E00048AA87}" destId="{75BF5B17-5D1E-4B90-9522-48B85FCAF3BE}" srcOrd="1" destOrd="0" presId="urn:microsoft.com/office/officeart/2011/layout/TabList"/>
    <dgm:cxn modelId="{48754900-A44A-404E-A49E-42D83AA8552C}" type="presParOf" srcId="{350DCFCE-5DCC-43A6-8E9A-C0E00048AA87}" destId="{ECA0B2C2-7F40-48E1-B6D2-CBE606192B6C}" srcOrd="2" destOrd="0" presId="urn:microsoft.com/office/officeart/2011/layout/TabList"/>
    <dgm:cxn modelId="{91DFD675-3EC0-4F2D-AD42-F34B3C02D41A}" type="presParOf" srcId="{88B1CA04-F293-4976-B7D7-4B1E137B69A6}" destId="{5E1498AC-8E3B-4DCE-B25D-BF59E9BA9A9F}" srcOrd="1" destOrd="0" presId="urn:microsoft.com/office/officeart/2011/layout/TabList"/>
    <dgm:cxn modelId="{2F83D758-C4E7-4E00-BB42-47BA3E771C6E}" type="presParOf" srcId="{88B1CA04-F293-4976-B7D7-4B1E137B69A6}" destId="{3E98B656-CC62-46E8-BDD1-6E98CAE5592C}" srcOrd="2" destOrd="0" presId="urn:microsoft.com/office/officeart/2011/layout/TabList"/>
    <dgm:cxn modelId="{CD43E8EA-A095-48B2-AC19-D5F0015EDAC7}" type="presParOf" srcId="{3E98B656-CC62-46E8-BDD1-6E98CAE5592C}" destId="{39F97D8B-F928-4627-AD3D-1BE3A516D250}" srcOrd="0" destOrd="0" presId="urn:microsoft.com/office/officeart/2011/layout/TabList"/>
    <dgm:cxn modelId="{B67327CE-8876-4BAD-BA63-8CE7C7C06387}" type="presParOf" srcId="{3E98B656-CC62-46E8-BDD1-6E98CAE5592C}" destId="{C9785D3E-1669-48B7-AEFF-CEB2889AECC3}" srcOrd="1" destOrd="0" presId="urn:microsoft.com/office/officeart/2011/layout/TabList"/>
    <dgm:cxn modelId="{2D27A892-B71F-4C35-8D14-E609B8B697ED}" type="presParOf" srcId="{3E98B656-CC62-46E8-BDD1-6E98CAE5592C}" destId="{16148311-E550-4D75-82FB-211ACBE1E036}" srcOrd="2" destOrd="0" presId="urn:microsoft.com/office/officeart/2011/layout/TabList"/>
    <dgm:cxn modelId="{9B6F7865-B2F5-4999-85FE-0F1B812C4853}" type="presParOf" srcId="{88B1CA04-F293-4976-B7D7-4B1E137B69A6}" destId="{DCC34BBA-2B5A-46E1-B8DA-F03D64E09554}" srcOrd="3" destOrd="0" presId="urn:microsoft.com/office/officeart/2011/layout/TabList"/>
    <dgm:cxn modelId="{FAA1E12C-4866-4665-8C32-98899D34F432}" type="presParOf" srcId="{88B1CA04-F293-4976-B7D7-4B1E137B69A6}" destId="{3C76E54D-CC82-43B3-8239-4C47D58318F7}" srcOrd="4" destOrd="0" presId="urn:microsoft.com/office/officeart/2011/layout/TabList"/>
    <dgm:cxn modelId="{19ACE159-2BB3-42D1-B506-7D0500D8A6E7}" type="presParOf" srcId="{3C76E54D-CC82-43B3-8239-4C47D58318F7}" destId="{E3ECF02D-4B9D-40B9-BA0B-59C21A480578}" srcOrd="0" destOrd="0" presId="urn:microsoft.com/office/officeart/2011/layout/TabList"/>
    <dgm:cxn modelId="{C381E2A4-F820-4720-AC17-72F344F9199D}" type="presParOf" srcId="{3C76E54D-CC82-43B3-8239-4C47D58318F7}" destId="{35C3CB1C-502A-40E9-BEB2-75B58D8D1F7E}" srcOrd="1" destOrd="0" presId="urn:microsoft.com/office/officeart/2011/layout/TabList"/>
    <dgm:cxn modelId="{9F970809-C1BB-49CD-A29D-DFE964591CEF}" type="presParOf" srcId="{3C76E54D-CC82-43B3-8239-4C47D58318F7}" destId="{2B44A29A-5D23-49B5-87CD-B9F12246FF2B}" srcOrd="2" destOrd="0" presId="urn:microsoft.com/office/officeart/2011/layout/TabList"/>
    <dgm:cxn modelId="{426A18B2-4F39-4D8C-800B-EF072A42A2B7}" type="presParOf" srcId="{88B1CA04-F293-4976-B7D7-4B1E137B69A6}" destId="{BDB1350C-7471-4791-B84F-AA33EBA7F51F}" srcOrd="5" destOrd="0" presId="urn:microsoft.com/office/officeart/2011/layout/TabList"/>
    <dgm:cxn modelId="{C428B613-D3FD-4FB7-A0FB-F4D588465A78}" type="presParOf" srcId="{88B1CA04-F293-4976-B7D7-4B1E137B69A6}" destId="{08AFB57C-EF97-46F9-A0C9-DD7F2377C467}" srcOrd="6" destOrd="0" presId="urn:microsoft.com/office/officeart/2011/layout/TabList"/>
    <dgm:cxn modelId="{7BC37534-4678-4EEE-905F-C6C0F4038405}" type="presParOf" srcId="{08AFB57C-EF97-46F9-A0C9-DD7F2377C467}" destId="{90873D60-777E-4221-B03B-72FDF06ACB0E}" srcOrd="0" destOrd="0" presId="urn:microsoft.com/office/officeart/2011/layout/TabList"/>
    <dgm:cxn modelId="{790C47B4-3F3C-4720-8545-0A9D59329D8E}" type="presParOf" srcId="{08AFB57C-EF97-46F9-A0C9-DD7F2377C467}" destId="{B16E16F2-6AC4-4926-93F8-45A558F457B0}" srcOrd="1" destOrd="0" presId="urn:microsoft.com/office/officeart/2011/layout/TabList"/>
    <dgm:cxn modelId="{6F6830B7-687B-4A26-AD3C-132CEA533D6F}" type="presParOf" srcId="{08AFB57C-EF97-46F9-A0C9-DD7F2377C467}" destId="{EF37A519-0A66-493B-99CE-07AFAA3BFF6D}" srcOrd="2" destOrd="0" presId="urn:microsoft.com/office/officeart/2011/layout/TabList"/>
    <dgm:cxn modelId="{045DE9DA-22FC-4B0D-8DAB-E28F71D330E2}" type="presParOf" srcId="{88B1CA04-F293-4976-B7D7-4B1E137B69A6}" destId="{52874357-69CF-4008-B009-43859E1F48FA}" srcOrd="7" destOrd="0" presId="urn:microsoft.com/office/officeart/2011/layout/TabList"/>
    <dgm:cxn modelId="{5B8175A5-9D9C-4A30-9204-136926762757}" type="presParOf" srcId="{88B1CA04-F293-4976-B7D7-4B1E137B69A6}" destId="{BDF30D99-E15D-4CA2-A61D-F1DA29147CC4}" srcOrd="8" destOrd="0" presId="urn:microsoft.com/office/officeart/2011/layout/TabList"/>
    <dgm:cxn modelId="{20341632-4255-4236-95A2-8CDE7A942161}" type="presParOf" srcId="{BDF30D99-E15D-4CA2-A61D-F1DA29147CC4}" destId="{22AE664B-B202-4C3F-8B05-3877623DDE12}" srcOrd="0" destOrd="0" presId="urn:microsoft.com/office/officeart/2011/layout/TabList"/>
    <dgm:cxn modelId="{286C5A4F-301C-4195-AA2B-AD9C2581479D}" type="presParOf" srcId="{BDF30D99-E15D-4CA2-A61D-F1DA29147CC4}" destId="{2DD79668-18F4-4B32-B8D6-20FF4E90DC28}" srcOrd="1" destOrd="0" presId="urn:microsoft.com/office/officeart/2011/layout/TabList"/>
    <dgm:cxn modelId="{B6192DEC-1FF2-4D86-B24D-678495254970}" type="presParOf" srcId="{BDF30D99-E15D-4CA2-A61D-F1DA29147CC4}" destId="{D3CF9C41-7AD6-41D4-A8AA-BEF0776DF456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FC8F76-DFB2-4507-91A1-84DA0F87F6A8}" type="doc">
      <dgm:prSet loTypeId="urn:microsoft.com/office/officeart/2005/8/layout/hProcess11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48602A6A-F1EA-46FC-82D3-09C1F567DB5C}">
      <dgm:prSet/>
      <dgm:spPr/>
      <dgm:t>
        <a:bodyPr anchor="t"/>
        <a:lstStyle/>
        <a:p>
          <a:r>
            <a:rPr lang="en-IN" b="1" dirty="0">
              <a:solidFill>
                <a:srgbClr val="0070C0"/>
              </a:solidFill>
            </a:rPr>
            <a:t>OPERATION_2</a:t>
          </a:r>
          <a:br>
            <a:rPr lang="en-IN" b="1" dirty="0">
              <a:solidFill>
                <a:srgbClr val="0070C0"/>
              </a:solidFill>
            </a:rPr>
          </a:br>
          <a:r>
            <a:rPr lang="en-IN" b="1" dirty="0">
              <a:solidFill>
                <a:srgbClr val="0070C0"/>
              </a:solidFill>
            </a:rPr>
            <a:t>Investigating Metric spike</a:t>
          </a:r>
          <a:endParaRPr lang="en-IN" dirty="0">
            <a:solidFill>
              <a:srgbClr val="0070C0"/>
            </a:solidFill>
          </a:endParaRPr>
        </a:p>
      </dgm:t>
    </dgm:pt>
    <dgm:pt modelId="{D138D72F-C13D-4E40-890D-C417E0C48CAA}" type="parTrans" cxnId="{3ABF239C-1707-4830-90C7-E283A1E0B38D}">
      <dgm:prSet/>
      <dgm:spPr/>
      <dgm:t>
        <a:bodyPr/>
        <a:lstStyle/>
        <a:p>
          <a:endParaRPr lang="en-IN"/>
        </a:p>
      </dgm:t>
    </dgm:pt>
    <dgm:pt modelId="{CC76D481-B83A-4640-BAC1-228CA0EB824C}" type="sibTrans" cxnId="{3ABF239C-1707-4830-90C7-E283A1E0B38D}">
      <dgm:prSet/>
      <dgm:spPr/>
      <dgm:t>
        <a:bodyPr/>
        <a:lstStyle/>
        <a:p>
          <a:endParaRPr lang="en-IN"/>
        </a:p>
      </dgm:t>
    </dgm:pt>
    <dgm:pt modelId="{B9A0177F-E7B4-463B-BAFB-C948BF52F1DA}" type="pres">
      <dgm:prSet presAssocID="{83FC8F76-DFB2-4507-91A1-84DA0F87F6A8}" presName="Name0" presStyleCnt="0">
        <dgm:presLayoutVars>
          <dgm:dir/>
          <dgm:resizeHandles val="exact"/>
        </dgm:presLayoutVars>
      </dgm:prSet>
      <dgm:spPr/>
    </dgm:pt>
    <dgm:pt modelId="{A5117C34-F971-4F71-8288-449D555FF961}" type="pres">
      <dgm:prSet presAssocID="{83FC8F76-DFB2-4507-91A1-84DA0F87F6A8}" presName="arrow" presStyleLbl="bgShp" presStyleIdx="0" presStyleCnt="1" custAng="5400000" custScaleX="86866" custScaleY="55179" custLinFactNeighborX="-3002" custLinFactNeighborY="32482"/>
      <dgm:spPr/>
    </dgm:pt>
    <dgm:pt modelId="{D0415333-1B15-4F3D-B0B1-88E84D022C0B}" type="pres">
      <dgm:prSet presAssocID="{83FC8F76-DFB2-4507-91A1-84DA0F87F6A8}" presName="points" presStyleCnt="0"/>
      <dgm:spPr/>
    </dgm:pt>
    <dgm:pt modelId="{098AD2C2-984F-41E6-BD47-21A4399DAC2A}" type="pres">
      <dgm:prSet presAssocID="{48602A6A-F1EA-46FC-82D3-09C1F567DB5C}" presName="compositeA" presStyleCnt="0"/>
      <dgm:spPr/>
    </dgm:pt>
    <dgm:pt modelId="{59EF1FA4-B03E-4A7F-889D-02572DE62282}" type="pres">
      <dgm:prSet presAssocID="{48602A6A-F1EA-46FC-82D3-09C1F567DB5C}" presName="textA" presStyleLbl="revTx" presStyleIdx="0" presStyleCnt="1" custAng="0" custScaleX="111220" custLinFactNeighborX="-779" custLinFactNeighborY="0">
        <dgm:presLayoutVars>
          <dgm:bulletEnabled val="1"/>
        </dgm:presLayoutVars>
      </dgm:prSet>
      <dgm:spPr/>
    </dgm:pt>
    <dgm:pt modelId="{089EA688-6F09-4933-9D61-27EF3136249F}" type="pres">
      <dgm:prSet presAssocID="{48602A6A-F1EA-46FC-82D3-09C1F567DB5C}" presName="circleA" presStyleLbl="node1" presStyleIdx="0" presStyleCnt="1" custLinFactY="-41790" custLinFactNeighborX="12744" custLinFactNeighborY="-100000"/>
      <dgm:spPr/>
    </dgm:pt>
    <dgm:pt modelId="{0CCE8F40-3159-44E1-A3D3-AA9BDAD0A89B}" type="pres">
      <dgm:prSet presAssocID="{48602A6A-F1EA-46FC-82D3-09C1F567DB5C}" presName="spaceA" presStyleCnt="0"/>
      <dgm:spPr/>
    </dgm:pt>
  </dgm:ptLst>
  <dgm:cxnLst>
    <dgm:cxn modelId="{B551D10D-D67E-4787-BD21-7E9C6351D819}" type="presOf" srcId="{83FC8F76-DFB2-4507-91A1-84DA0F87F6A8}" destId="{B9A0177F-E7B4-463B-BAFB-C948BF52F1DA}" srcOrd="0" destOrd="0" presId="urn:microsoft.com/office/officeart/2005/8/layout/hProcess11"/>
    <dgm:cxn modelId="{0046A881-99D2-4431-A7D4-B1EE1B208C67}" type="presOf" srcId="{48602A6A-F1EA-46FC-82D3-09C1F567DB5C}" destId="{59EF1FA4-B03E-4A7F-889D-02572DE62282}" srcOrd="0" destOrd="0" presId="urn:microsoft.com/office/officeart/2005/8/layout/hProcess11"/>
    <dgm:cxn modelId="{3ABF239C-1707-4830-90C7-E283A1E0B38D}" srcId="{83FC8F76-DFB2-4507-91A1-84DA0F87F6A8}" destId="{48602A6A-F1EA-46FC-82D3-09C1F567DB5C}" srcOrd="0" destOrd="0" parTransId="{D138D72F-C13D-4E40-890D-C417E0C48CAA}" sibTransId="{CC76D481-B83A-4640-BAC1-228CA0EB824C}"/>
    <dgm:cxn modelId="{8F91785D-D53E-46EF-A688-086C2003CF11}" type="presParOf" srcId="{B9A0177F-E7B4-463B-BAFB-C948BF52F1DA}" destId="{A5117C34-F971-4F71-8288-449D555FF961}" srcOrd="0" destOrd="0" presId="urn:microsoft.com/office/officeart/2005/8/layout/hProcess11"/>
    <dgm:cxn modelId="{BA2CE527-4C7D-4E0C-8D07-2786A64A7177}" type="presParOf" srcId="{B9A0177F-E7B4-463B-BAFB-C948BF52F1DA}" destId="{D0415333-1B15-4F3D-B0B1-88E84D022C0B}" srcOrd="1" destOrd="0" presId="urn:microsoft.com/office/officeart/2005/8/layout/hProcess11"/>
    <dgm:cxn modelId="{9D11B1D9-CD3C-4542-912F-EB9312837C86}" type="presParOf" srcId="{D0415333-1B15-4F3D-B0B1-88E84D022C0B}" destId="{098AD2C2-984F-41E6-BD47-21A4399DAC2A}" srcOrd="0" destOrd="0" presId="urn:microsoft.com/office/officeart/2005/8/layout/hProcess11"/>
    <dgm:cxn modelId="{F096EC37-7253-43B7-AC42-86A0138CF25E}" type="presParOf" srcId="{098AD2C2-984F-41E6-BD47-21A4399DAC2A}" destId="{59EF1FA4-B03E-4A7F-889D-02572DE62282}" srcOrd="0" destOrd="0" presId="urn:microsoft.com/office/officeart/2005/8/layout/hProcess11"/>
    <dgm:cxn modelId="{C20EBF42-E8B3-4143-BF81-99FDF4C411C9}" type="presParOf" srcId="{098AD2C2-984F-41E6-BD47-21A4399DAC2A}" destId="{089EA688-6F09-4933-9D61-27EF3136249F}" srcOrd="1" destOrd="0" presId="urn:microsoft.com/office/officeart/2005/8/layout/hProcess11"/>
    <dgm:cxn modelId="{227DA23F-944A-4447-8DDB-59511B4FF782}" type="presParOf" srcId="{098AD2C2-984F-41E6-BD47-21A4399DAC2A}" destId="{0CCE8F40-3159-44E1-A3D3-AA9BDAD0A89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96B3F57-8FE8-461B-AAD3-3C2F344DFE7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3F086A9-4308-4347-8BE2-879A216DB20A}">
      <dgm:prSet/>
      <dgm:spPr/>
      <dgm:t>
        <a:bodyPr/>
        <a:lstStyle/>
        <a:p>
          <a:r>
            <a:rPr lang="en-IN" dirty="0"/>
            <a:t>Result </a:t>
          </a:r>
        </a:p>
      </dgm:t>
    </dgm:pt>
    <dgm:pt modelId="{C593E5C8-F297-4FF7-9E9C-AC443A7F1300}" type="parTrans" cxnId="{35C4FD28-F301-4FC4-B0C6-B0F6B012F959}">
      <dgm:prSet/>
      <dgm:spPr/>
      <dgm:t>
        <a:bodyPr/>
        <a:lstStyle/>
        <a:p>
          <a:endParaRPr lang="en-IN"/>
        </a:p>
      </dgm:t>
    </dgm:pt>
    <dgm:pt modelId="{937A9BE4-3190-4470-8482-07D23A0D4A2B}" type="sibTrans" cxnId="{35C4FD28-F301-4FC4-B0C6-B0F6B012F959}">
      <dgm:prSet/>
      <dgm:spPr/>
      <dgm:t>
        <a:bodyPr/>
        <a:lstStyle/>
        <a:p>
          <a:endParaRPr lang="en-IN"/>
        </a:p>
      </dgm:t>
    </dgm:pt>
    <dgm:pt modelId="{51638C52-E00C-49E9-B3B5-9936D0F21B4A}" type="pres">
      <dgm:prSet presAssocID="{896B3F57-8FE8-461B-AAD3-3C2F344DFE76}" presName="Name0" presStyleCnt="0">
        <dgm:presLayoutVars>
          <dgm:dir/>
          <dgm:resizeHandles val="exact"/>
        </dgm:presLayoutVars>
      </dgm:prSet>
      <dgm:spPr/>
    </dgm:pt>
    <dgm:pt modelId="{5859C896-C0F9-4D16-8DAB-35F2C7C8FF68}" type="pres">
      <dgm:prSet presAssocID="{23F086A9-4308-4347-8BE2-879A216DB20A}" presName="node" presStyleLbl="node1" presStyleIdx="0" presStyleCnt="1" custLinFactNeighborX="-4238" custLinFactNeighborY="-4482">
        <dgm:presLayoutVars>
          <dgm:bulletEnabled val="1"/>
        </dgm:presLayoutVars>
      </dgm:prSet>
      <dgm:spPr/>
    </dgm:pt>
  </dgm:ptLst>
  <dgm:cxnLst>
    <dgm:cxn modelId="{35C4FD28-F301-4FC4-B0C6-B0F6B012F959}" srcId="{896B3F57-8FE8-461B-AAD3-3C2F344DFE76}" destId="{23F086A9-4308-4347-8BE2-879A216DB20A}" srcOrd="0" destOrd="0" parTransId="{C593E5C8-F297-4FF7-9E9C-AC443A7F1300}" sibTransId="{937A9BE4-3190-4470-8482-07D23A0D4A2B}"/>
    <dgm:cxn modelId="{1C12EDCE-5BF5-4FE2-8715-0AD33432205F}" type="presOf" srcId="{23F086A9-4308-4347-8BE2-879A216DB20A}" destId="{5859C896-C0F9-4D16-8DAB-35F2C7C8FF68}" srcOrd="0" destOrd="0" presId="urn:microsoft.com/office/officeart/2005/8/layout/process1"/>
    <dgm:cxn modelId="{360398E5-BD65-4961-B3BA-FED0BA4DF8B5}" type="presOf" srcId="{896B3F57-8FE8-461B-AAD3-3C2F344DFE76}" destId="{51638C52-E00C-49E9-B3B5-9936D0F21B4A}" srcOrd="0" destOrd="0" presId="urn:microsoft.com/office/officeart/2005/8/layout/process1"/>
    <dgm:cxn modelId="{2364A20D-977C-461F-A253-4C27DB013DE6}" type="presParOf" srcId="{51638C52-E00C-49E9-B3B5-9936D0F21B4A}" destId="{5859C896-C0F9-4D16-8DAB-35F2C7C8FF68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9C896-C0F9-4D16-8DAB-35F2C7C8FF68}">
      <dsp:nvSpPr>
        <dsp:cNvPr id="0" name=""/>
        <dsp:cNvSpPr/>
      </dsp:nvSpPr>
      <dsp:spPr>
        <a:xfrm>
          <a:off x="0" y="0"/>
          <a:ext cx="6128800" cy="26611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100" kern="1200" dirty="0"/>
            <a:t>Operation Analytics &amp; Investigating Metric spike </a:t>
          </a:r>
        </a:p>
      </dsp:txBody>
      <dsp:txXfrm>
        <a:off x="77943" y="77943"/>
        <a:ext cx="5972914" cy="25052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17C34-F971-4F71-8288-449D555FF961}">
      <dsp:nvSpPr>
        <dsp:cNvPr id="0" name=""/>
        <dsp:cNvSpPr/>
      </dsp:nvSpPr>
      <dsp:spPr>
        <a:xfrm rot="5400000">
          <a:off x="261055" y="2644801"/>
          <a:ext cx="3319473" cy="1423301"/>
        </a:xfrm>
        <a:prstGeom prst="notchedRightArrow">
          <a:avLst/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EF1FA4-B03E-4A7F-889D-02572DE62282}">
      <dsp:nvSpPr>
        <dsp:cNvPr id="0" name=""/>
        <dsp:cNvSpPr/>
      </dsp:nvSpPr>
      <dsp:spPr>
        <a:xfrm>
          <a:off x="102055" y="0"/>
          <a:ext cx="3436629" cy="2579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>
              <a:solidFill>
                <a:srgbClr val="0070C0"/>
              </a:solidFill>
            </a:rPr>
            <a:t>OPERATION_1</a:t>
          </a:r>
          <a:br>
            <a:rPr lang="en-IN" sz="3200" b="1" kern="1200" dirty="0">
              <a:solidFill>
                <a:srgbClr val="0070C0"/>
              </a:solidFill>
            </a:rPr>
          </a:br>
          <a:r>
            <a:rPr lang="en-IN" sz="3200" b="1" kern="1200" dirty="0">
              <a:solidFill>
                <a:srgbClr val="0070C0"/>
              </a:solidFill>
            </a:rPr>
            <a:t>JOB_DATA </a:t>
          </a:r>
          <a:endParaRPr lang="en-IN" sz="3200" kern="1200" dirty="0">
            <a:solidFill>
              <a:srgbClr val="0070C0"/>
            </a:solidFill>
          </a:endParaRPr>
        </a:p>
      </dsp:txBody>
      <dsp:txXfrm>
        <a:off x="102055" y="0"/>
        <a:ext cx="3436629" cy="2579426"/>
      </dsp:txXfrm>
    </dsp:sp>
    <dsp:sp modelId="{089EA688-6F09-4933-9D61-27EF3136249F}">
      <dsp:nvSpPr>
        <dsp:cNvPr id="0" name=""/>
        <dsp:cNvSpPr/>
      </dsp:nvSpPr>
      <dsp:spPr>
        <a:xfrm>
          <a:off x="1604193" y="1281819"/>
          <a:ext cx="644856" cy="644856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37A519-0A66-493B-99CE-07AFAA3BFF6D}">
      <dsp:nvSpPr>
        <dsp:cNvPr id="0" name=""/>
        <dsp:cNvSpPr/>
      </dsp:nvSpPr>
      <dsp:spPr>
        <a:xfrm>
          <a:off x="0" y="6651867"/>
          <a:ext cx="8256285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44A29A-5D23-49B5-87CD-B9F12246FF2B}">
      <dsp:nvSpPr>
        <dsp:cNvPr id="0" name=""/>
        <dsp:cNvSpPr/>
      </dsp:nvSpPr>
      <dsp:spPr>
        <a:xfrm>
          <a:off x="0" y="4969223"/>
          <a:ext cx="8256285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48311-E550-4D75-82FB-211ACBE1E036}">
      <dsp:nvSpPr>
        <dsp:cNvPr id="0" name=""/>
        <dsp:cNvSpPr/>
      </dsp:nvSpPr>
      <dsp:spPr>
        <a:xfrm>
          <a:off x="0" y="3286578"/>
          <a:ext cx="8256285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A0B2C2-7F40-48E1-B6D2-CBE606192B6C}">
      <dsp:nvSpPr>
        <dsp:cNvPr id="0" name=""/>
        <dsp:cNvSpPr/>
      </dsp:nvSpPr>
      <dsp:spPr>
        <a:xfrm>
          <a:off x="0" y="1603934"/>
          <a:ext cx="8256285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A57EEA-72D1-4F25-A4A3-B0A8C4DF2C9C}">
      <dsp:nvSpPr>
        <dsp:cNvPr id="0" name=""/>
        <dsp:cNvSpPr/>
      </dsp:nvSpPr>
      <dsp:spPr>
        <a:xfrm>
          <a:off x="2281871" y="1415"/>
          <a:ext cx="5839176" cy="1602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Calculate the number of jobs reviewed per hour per day for November 2020</a:t>
          </a:r>
        </a:p>
      </dsp:txBody>
      <dsp:txXfrm>
        <a:off x="2281871" y="1415"/>
        <a:ext cx="5839176" cy="1602518"/>
      </dsp:txXfrm>
    </dsp:sp>
    <dsp:sp modelId="{75BF5B17-5D1E-4B90-9522-48B85FCAF3BE}">
      <dsp:nvSpPr>
        <dsp:cNvPr id="0" name=""/>
        <dsp:cNvSpPr/>
      </dsp:nvSpPr>
      <dsp:spPr>
        <a:xfrm>
          <a:off x="0" y="1415"/>
          <a:ext cx="2146634" cy="160251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Number of jobs reviewed</a:t>
          </a:r>
        </a:p>
      </dsp:txBody>
      <dsp:txXfrm>
        <a:off x="78243" y="79658"/>
        <a:ext cx="1990148" cy="1524275"/>
      </dsp:txXfrm>
    </dsp:sp>
    <dsp:sp modelId="{39F97D8B-F928-4627-AD3D-1BE3A516D250}">
      <dsp:nvSpPr>
        <dsp:cNvPr id="0" name=""/>
        <dsp:cNvSpPr/>
      </dsp:nvSpPr>
      <dsp:spPr>
        <a:xfrm>
          <a:off x="2146634" y="1684059"/>
          <a:ext cx="6109650" cy="1602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Calculate 7-day rolling average of throughput. Do you prefer daily metric or 7-day rolling and why?</a:t>
          </a:r>
        </a:p>
      </dsp:txBody>
      <dsp:txXfrm>
        <a:off x="2146634" y="1684059"/>
        <a:ext cx="6109650" cy="1602518"/>
      </dsp:txXfrm>
    </dsp:sp>
    <dsp:sp modelId="{C9785D3E-1669-48B7-AEFF-CEB2889AECC3}">
      <dsp:nvSpPr>
        <dsp:cNvPr id="0" name=""/>
        <dsp:cNvSpPr/>
      </dsp:nvSpPr>
      <dsp:spPr>
        <a:xfrm>
          <a:off x="0" y="1684059"/>
          <a:ext cx="2146634" cy="160251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Throughput</a:t>
          </a:r>
        </a:p>
      </dsp:txBody>
      <dsp:txXfrm>
        <a:off x="78243" y="1762302"/>
        <a:ext cx="1990148" cy="1524275"/>
      </dsp:txXfrm>
    </dsp:sp>
    <dsp:sp modelId="{E3ECF02D-4B9D-40B9-BA0B-59C21A480578}">
      <dsp:nvSpPr>
        <dsp:cNvPr id="0" name=""/>
        <dsp:cNvSpPr/>
      </dsp:nvSpPr>
      <dsp:spPr>
        <a:xfrm>
          <a:off x="2146634" y="3366704"/>
          <a:ext cx="6109650" cy="1602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Calculate the percentage share of each language in the last 30 days.</a:t>
          </a:r>
        </a:p>
      </dsp:txBody>
      <dsp:txXfrm>
        <a:off x="2146634" y="3366704"/>
        <a:ext cx="6109650" cy="1602518"/>
      </dsp:txXfrm>
    </dsp:sp>
    <dsp:sp modelId="{35C3CB1C-502A-40E9-BEB2-75B58D8D1F7E}">
      <dsp:nvSpPr>
        <dsp:cNvPr id="0" name=""/>
        <dsp:cNvSpPr/>
      </dsp:nvSpPr>
      <dsp:spPr>
        <a:xfrm>
          <a:off x="0" y="3366704"/>
          <a:ext cx="2146634" cy="160251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Percentage share of each language</a:t>
          </a:r>
        </a:p>
      </dsp:txBody>
      <dsp:txXfrm>
        <a:off x="78243" y="3444947"/>
        <a:ext cx="1990148" cy="1524275"/>
      </dsp:txXfrm>
    </dsp:sp>
    <dsp:sp modelId="{90873D60-777E-4221-B03B-72FDF06ACB0E}">
      <dsp:nvSpPr>
        <dsp:cNvPr id="0" name=""/>
        <dsp:cNvSpPr/>
      </dsp:nvSpPr>
      <dsp:spPr>
        <a:xfrm>
          <a:off x="2146634" y="5049348"/>
          <a:ext cx="6109650" cy="1602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How will you display duplicates from the table?</a:t>
          </a:r>
        </a:p>
      </dsp:txBody>
      <dsp:txXfrm>
        <a:off x="2146634" y="5049348"/>
        <a:ext cx="6109650" cy="1602518"/>
      </dsp:txXfrm>
    </dsp:sp>
    <dsp:sp modelId="{B16E16F2-6AC4-4926-93F8-45A558F457B0}">
      <dsp:nvSpPr>
        <dsp:cNvPr id="0" name=""/>
        <dsp:cNvSpPr/>
      </dsp:nvSpPr>
      <dsp:spPr>
        <a:xfrm>
          <a:off x="0" y="5049348"/>
          <a:ext cx="2146634" cy="160251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Duplicate rows</a:t>
          </a:r>
        </a:p>
      </dsp:txBody>
      <dsp:txXfrm>
        <a:off x="78243" y="5127591"/>
        <a:ext cx="1990148" cy="15242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95ABC9-B98A-4828-AEDF-C6D2FC999E3A}">
      <dsp:nvSpPr>
        <dsp:cNvPr id="0" name=""/>
        <dsp:cNvSpPr/>
      </dsp:nvSpPr>
      <dsp:spPr>
        <a:xfrm>
          <a:off x="0" y="90452"/>
          <a:ext cx="5101050" cy="119690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>
              <a:solidFill>
                <a:schemeClr val="bg2"/>
              </a:solidFill>
            </a:rPr>
            <a:t>Number of Jobs reviewed per hour per day for 30 days</a:t>
          </a:r>
        </a:p>
      </dsp:txBody>
      <dsp:txXfrm>
        <a:off x="58428" y="148880"/>
        <a:ext cx="4984194" cy="1080053"/>
      </dsp:txXfrm>
    </dsp:sp>
    <dsp:sp modelId="{6D30BE5C-4C74-4405-AA73-E1C4021F6D18}">
      <dsp:nvSpPr>
        <dsp:cNvPr id="0" name=""/>
        <dsp:cNvSpPr/>
      </dsp:nvSpPr>
      <dsp:spPr>
        <a:xfrm>
          <a:off x="0" y="1363153"/>
          <a:ext cx="5101050" cy="1196909"/>
        </a:xfrm>
        <a:prstGeom prst="roundRect">
          <a:avLst/>
        </a:prstGeom>
        <a:gradFill rotWithShape="0">
          <a:gsLst>
            <a:gs pos="0">
              <a:schemeClr val="accent2">
                <a:hueOff val="5283545"/>
                <a:satOff val="-4559"/>
                <a:lumOff val="-12548"/>
                <a:alphaOff val="0"/>
                <a:tint val="96000"/>
                <a:lumMod val="104000"/>
              </a:schemeClr>
            </a:gs>
            <a:gs pos="100000">
              <a:schemeClr val="accent2">
                <a:hueOff val="5283545"/>
                <a:satOff val="-4559"/>
                <a:lumOff val="-12548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>
              <a:solidFill>
                <a:schemeClr val="bg2"/>
              </a:solidFill>
            </a:rPr>
            <a:t>0.0083</a:t>
          </a:r>
        </a:p>
      </dsp:txBody>
      <dsp:txXfrm>
        <a:off x="58428" y="1421581"/>
        <a:ext cx="4984194" cy="10800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F9C41-7AD6-41D4-A8AA-BEF0776DF456}">
      <dsp:nvSpPr>
        <dsp:cNvPr id="0" name=""/>
        <dsp:cNvSpPr/>
      </dsp:nvSpPr>
      <dsp:spPr>
        <a:xfrm>
          <a:off x="0" y="6648619"/>
          <a:ext cx="8256285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37A519-0A66-493B-99CE-07AFAA3BFF6D}">
      <dsp:nvSpPr>
        <dsp:cNvPr id="0" name=""/>
        <dsp:cNvSpPr/>
      </dsp:nvSpPr>
      <dsp:spPr>
        <a:xfrm>
          <a:off x="0" y="5307051"/>
          <a:ext cx="8256285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44A29A-5D23-49B5-87CD-B9F12246FF2B}">
      <dsp:nvSpPr>
        <dsp:cNvPr id="0" name=""/>
        <dsp:cNvSpPr/>
      </dsp:nvSpPr>
      <dsp:spPr>
        <a:xfrm>
          <a:off x="0" y="3965483"/>
          <a:ext cx="8256285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48311-E550-4D75-82FB-211ACBE1E036}">
      <dsp:nvSpPr>
        <dsp:cNvPr id="0" name=""/>
        <dsp:cNvSpPr/>
      </dsp:nvSpPr>
      <dsp:spPr>
        <a:xfrm>
          <a:off x="0" y="2623915"/>
          <a:ext cx="8256285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A0B2C2-7F40-48E1-B6D2-CBE606192B6C}">
      <dsp:nvSpPr>
        <dsp:cNvPr id="0" name=""/>
        <dsp:cNvSpPr/>
      </dsp:nvSpPr>
      <dsp:spPr>
        <a:xfrm>
          <a:off x="0" y="1282347"/>
          <a:ext cx="8256285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A57EEA-72D1-4F25-A4A3-B0A8C4DF2C9C}">
      <dsp:nvSpPr>
        <dsp:cNvPr id="0" name=""/>
        <dsp:cNvSpPr/>
      </dsp:nvSpPr>
      <dsp:spPr>
        <a:xfrm>
          <a:off x="2281871" y="4663"/>
          <a:ext cx="5839176" cy="1277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Calculate the weekly user engagement</a:t>
          </a:r>
        </a:p>
      </dsp:txBody>
      <dsp:txXfrm>
        <a:off x="2281871" y="4663"/>
        <a:ext cx="5839176" cy="1277683"/>
      </dsp:txXfrm>
    </dsp:sp>
    <dsp:sp modelId="{75BF5B17-5D1E-4B90-9522-48B85FCAF3BE}">
      <dsp:nvSpPr>
        <dsp:cNvPr id="0" name=""/>
        <dsp:cNvSpPr/>
      </dsp:nvSpPr>
      <dsp:spPr>
        <a:xfrm>
          <a:off x="0" y="4663"/>
          <a:ext cx="2146634" cy="127768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User engagement</a:t>
          </a:r>
        </a:p>
      </dsp:txBody>
      <dsp:txXfrm>
        <a:off x="62383" y="67046"/>
        <a:ext cx="2021868" cy="1215300"/>
      </dsp:txXfrm>
    </dsp:sp>
    <dsp:sp modelId="{39F97D8B-F928-4627-AD3D-1BE3A516D250}">
      <dsp:nvSpPr>
        <dsp:cNvPr id="0" name=""/>
        <dsp:cNvSpPr/>
      </dsp:nvSpPr>
      <dsp:spPr>
        <a:xfrm>
          <a:off x="2146634" y="1346231"/>
          <a:ext cx="6109650" cy="1277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Calculate the user growth for product?</a:t>
          </a:r>
        </a:p>
      </dsp:txBody>
      <dsp:txXfrm>
        <a:off x="2146634" y="1346231"/>
        <a:ext cx="6109650" cy="1277683"/>
      </dsp:txXfrm>
    </dsp:sp>
    <dsp:sp modelId="{C9785D3E-1669-48B7-AEFF-CEB2889AECC3}">
      <dsp:nvSpPr>
        <dsp:cNvPr id="0" name=""/>
        <dsp:cNvSpPr/>
      </dsp:nvSpPr>
      <dsp:spPr>
        <a:xfrm>
          <a:off x="0" y="1346231"/>
          <a:ext cx="2146634" cy="127768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User growth</a:t>
          </a:r>
        </a:p>
      </dsp:txBody>
      <dsp:txXfrm>
        <a:off x="62383" y="1408614"/>
        <a:ext cx="2021868" cy="1215300"/>
      </dsp:txXfrm>
    </dsp:sp>
    <dsp:sp modelId="{E3ECF02D-4B9D-40B9-BA0B-59C21A480578}">
      <dsp:nvSpPr>
        <dsp:cNvPr id="0" name=""/>
        <dsp:cNvSpPr/>
      </dsp:nvSpPr>
      <dsp:spPr>
        <a:xfrm>
          <a:off x="2146634" y="2687799"/>
          <a:ext cx="6109650" cy="1277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Calculate the weekly retention of users-sign up cohort</a:t>
          </a:r>
        </a:p>
      </dsp:txBody>
      <dsp:txXfrm>
        <a:off x="2146634" y="2687799"/>
        <a:ext cx="6109650" cy="1277683"/>
      </dsp:txXfrm>
    </dsp:sp>
    <dsp:sp modelId="{35C3CB1C-502A-40E9-BEB2-75B58D8D1F7E}">
      <dsp:nvSpPr>
        <dsp:cNvPr id="0" name=""/>
        <dsp:cNvSpPr/>
      </dsp:nvSpPr>
      <dsp:spPr>
        <a:xfrm>
          <a:off x="0" y="2687799"/>
          <a:ext cx="2146634" cy="127768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Weekly retention</a:t>
          </a:r>
        </a:p>
      </dsp:txBody>
      <dsp:txXfrm>
        <a:off x="62383" y="2750182"/>
        <a:ext cx="2021868" cy="1215300"/>
      </dsp:txXfrm>
    </dsp:sp>
    <dsp:sp modelId="{90873D60-777E-4221-B03B-72FDF06ACB0E}">
      <dsp:nvSpPr>
        <dsp:cNvPr id="0" name=""/>
        <dsp:cNvSpPr/>
      </dsp:nvSpPr>
      <dsp:spPr>
        <a:xfrm>
          <a:off x="2146634" y="4029367"/>
          <a:ext cx="6109650" cy="1277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Calculate the weekly engagement per device</a:t>
          </a:r>
        </a:p>
      </dsp:txBody>
      <dsp:txXfrm>
        <a:off x="2146634" y="4029367"/>
        <a:ext cx="6109650" cy="1277683"/>
      </dsp:txXfrm>
    </dsp:sp>
    <dsp:sp modelId="{B16E16F2-6AC4-4926-93F8-45A558F457B0}">
      <dsp:nvSpPr>
        <dsp:cNvPr id="0" name=""/>
        <dsp:cNvSpPr/>
      </dsp:nvSpPr>
      <dsp:spPr>
        <a:xfrm>
          <a:off x="0" y="4029367"/>
          <a:ext cx="2146634" cy="127768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Weekly engagement</a:t>
          </a:r>
        </a:p>
      </dsp:txBody>
      <dsp:txXfrm>
        <a:off x="62383" y="4091750"/>
        <a:ext cx="2021868" cy="1215300"/>
      </dsp:txXfrm>
    </dsp:sp>
    <dsp:sp modelId="{22AE664B-B202-4C3F-8B05-3877623DDE12}">
      <dsp:nvSpPr>
        <dsp:cNvPr id="0" name=""/>
        <dsp:cNvSpPr/>
      </dsp:nvSpPr>
      <dsp:spPr>
        <a:xfrm>
          <a:off x="2146634" y="5370935"/>
          <a:ext cx="6109650" cy="1277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Calculate the email engagement metrics</a:t>
          </a:r>
        </a:p>
      </dsp:txBody>
      <dsp:txXfrm>
        <a:off x="2146634" y="5370935"/>
        <a:ext cx="6109650" cy="1277683"/>
      </dsp:txXfrm>
    </dsp:sp>
    <dsp:sp modelId="{2DD79668-18F4-4B32-B8D6-20FF4E90DC28}">
      <dsp:nvSpPr>
        <dsp:cNvPr id="0" name=""/>
        <dsp:cNvSpPr/>
      </dsp:nvSpPr>
      <dsp:spPr>
        <a:xfrm>
          <a:off x="0" y="5370935"/>
          <a:ext cx="2146634" cy="127768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Email Engagement </a:t>
          </a:r>
        </a:p>
      </dsp:txBody>
      <dsp:txXfrm>
        <a:off x="62383" y="5433318"/>
        <a:ext cx="2021868" cy="12153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17C34-F971-4F71-8288-449D555FF961}">
      <dsp:nvSpPr>
        <dsp:cNvPr id="0" name=""/>
        <dsp:cNvSpPr/>
      </dsp:nvSpPr>
      <dsp:spPr>
        <a:xfrm rot="5400000">
          <a:off x="261055" y="3350480"/>
          <a:ext cx="3319473" cy="1423301"/>
        </a:xfrm>
        <a:prstGeom prst="notchedRightArrow">
          <a:avLst/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EF1FA4-B03E-4A7F-889D-02572DE62282}">
      <dsp:nvSpPr>
        <dsp:cNvPr id="0" name=""/>
        <dsp:cNvSpPr/>
      </dsp:nvSpPr>
      <dsp:spPr>
        <a:xfrm>
          <a:off x="102055" y="0"/>
          <a:ext cx="3436629" cy="2579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>
              <a:solidFill>
                <a:srgbClr val="0070C0"/>
              </a:solidFill>
            </a:rPr>
            <a:t>OPERATION_2</a:t>
          </a:r>
          <a:br>
            <a:rPr lang="en-IN" sz="3200" b="1" kern="1200" dirty="0">
              <a:solidFill>
                <a:srgbClr val="0070C0"/>
              </a:solidFill>
            </a:rPr>
          </a:br>
          <a:r>
            <a:rPr lang="en-IN" sz="3200" b="1" kern="1200" dirty="0">
              <a:solidFill>
                <a:srgbClr val="0070C0"/>
              </a:solidFill>
            </a:rPr>
            <a:t>Investigating Metric spike</a:t>
          </a:r>
          <a:endParaRPr lang="en-IN" sz="3200" kern="1200" dirty="0">
            <a:solidFill>
              <a:srgbClr val="0070C0"/>
            </a:solidFill>
          </a:endParaRPr>
        </a:p>
      </dsp:txBody>
      <dsp:txXfrm>
        <a:off x="102055" y="0"/>
        <a:ext cx="3436629" cy="2579426"/>
      </dsp:txXfrm>
    </dsp:sp>
    <dsp:sp modelId="{089EA688-6F09-4933-9D61-27EF3136249F}">
      <dsp:nvSpPr>
        <dsp:cNvPr id="0" name=""/>
        <dsp:cNvSpPr/>
      </dsp:nvSpPr>
      <dsp:spPr>
        <a:xfrm>
          <a:off x="1604193" y="1987512"/>
          <a:ext cx="644856" cy="644856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9C896-C0F9-4D16-8DAB-35F2C7C8FF68}">
      <dsp:nvSpPr>
        <dsp:cNvPr id="0" name=""/>
        <dsp:cNvSpPr/>
      </dsp:nvSpPr>
      <dsp:spPr>
        <a:xfrm>
          <a:off x="0" y="0"/>
          <a:ext cx="3835736" cy="1833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Result </a:t>
          </a:r>
        </a:p>
      </dsp:txBody>
      <dsp:txXfrm>
        <a:off x="53712" y="53712"/>
        <a:ext cx="3728312" cy="1726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1F12-C9AB-4D35-8519-590DB3CEF97F}" type="datetimeFigureOut">
              <a:rPr lang="en-IN" smtClean="0"/>
              <a:t>21-04-2023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7EA2-56CF-4405-A858-3507518F68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049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1F12-C9AB-4D35-8519-590DB3CEF97F}" type="datetimeFigureOut">
              <a:rPr lang="en-IN" smtClean="0"/>
              <a:t>21-04-2023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7EA2-56CF-4405-A858-3507518F68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444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1F12-C9AB-4D35-8519-590DB3CEF97F}" type="datetimeFigureOut">
              <a:rPr lang="en-IN" smtClean="0"/>
              <a:t>21-04-2023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7EA2-56CF-4405-A858-3507518F68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6863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1F12-C9AB-4D35-8519-590DB3CEF97F}" type="datetimeFigureOut">
              <a:rPr lang="en-IN" smtClean="0"/>
              <a:t>21-04-2023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7EA2-56CF-4405-A858-3507518F686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9462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1F12-C9AB-4D35-8519-590DB3CEF97F}" type="datetimeFigureOut">
              <a:rPr lang="en-IN" smtClean="0"/>
              <a:t>21-04-2023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7EA2-56CF-4405-A858-3507518F68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5756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1F12-C9AB-4D35-8519-590DB3CEF97F}" type="datetimeFigureOut">
              <a:rPr lang="en-IN" smtClean="0"/>
              <a:t>21-04-2023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7EA2-56CF-4405-A858-3507518F68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1714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1F12-C9AB-4D35-8519-590DB3CEF97F}" type="datetimeFigureOut">
              <a:rPr lang="en-IN" smtClean="0"/>
              <a:t>21-04-2023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7EA2-56CF-4405-A858-3507518F68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5237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1F12-C9AB-4D35-8519-590DB3CEF97F}" type="datetimeFigureOut">
              <a:rPr lang="en-IN" smtClean="0"/>
              <a:t>21-04-2023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7EA2-56CF-4405-A858-3507518F68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9764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1F12-C9AB-4D35-8519-590DB3CEF97F}" type="datetimeFigureOut">
              <a:rPr lang="en-IN" smtClean="0"/>
              <a:t>21-04-2023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7EA2-56CF-4405-A858-3507518F68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4796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1F12-C9AB-4D35-8519-590DB3CEF97F}" type="datetimeFigureOut">
              <a:rPr lang="en-IN" smtClean="0"/>
              <a:t>21-04-2023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7EA2-56CF-4405-A858-3507518F68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898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1F12-C9AB-4D35-8519-590DB3CEF97F}" type="datetimeFigureOut">
              <a:rPr lang="en-IN" smtClean="0"/>
              <a:t>21-04-2023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7EA2-56CF-4405-A858-3507518F68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059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1F12-C9AB-4D35-8519-590DB3CEF97F}" type="datetimeFigureOut">
              <a:rPr lang="en-IN" smtClean="0"/>
              <a:t>21-04-2023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7EA2-56CF-4405-A858-3507518F68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062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1F12-C9AB-4D35-8519-590DB3CEF97F}" type="datetimeFigureOut">
              <a:rPr lang="en-IN" smtClean="0"/>
              <a:t>21-04-2023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7EA2-56CF-4405-A858-3507518F68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27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1F12-C9AB-4D35-8519-590DB3CEF97F}" type="datetimeFigureOut">
              <a:rPr lang="en-IN" smtClean="0"/>
              <a:t>21-04-2023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7EA2-56CF-4405-A858-3507518F68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294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1F12-C9AB-4D35-8519-590DB3CEF97F}" type="datetimeFigureOut">
              <a:rPr lang="en-IN" smtClean="0"/>
              <a:t>21-04-2023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7EA2-56CF-4405-A858-3507518F68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68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1F12-C9AB-4D35-8519-590DB3CEF97F}" type="datetimeFigureOut">
              <a:rPr lang="en-IN" smtClean="0"/>
              <a:t>21-04-2023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7EA2-56CF-4405-A858-3507518F68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640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1F12-C9AB-4D35-8519-590DB3CEF97F}" type="datetimeFigureOut">
              <a:rPr lang="en-IN" smtClean="0"/>
              <a:t>21-04-2023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7EA2-56CF-4405-A858-3507518F68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82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8F91F12-C9AB-4D35-8519-590DB3CEF97F}" type="datetimeFigureOut">
              <a:rPr lang="en-IN" smtClean="0"/>
              <a:t>21-04-2023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8507EA2-56CF-4405-A858-3507518F68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1891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microsoft.com/office/2017/06/relationships/model3d" Target="../media/model3d1.glb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.xml"/><Relationship Id="rId9" Type="http://schemas.microsoft.com/office/2017/06/relationships/model3d" Target="../media/model3d2.glb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hyperlink" Target="https://github.com/Vaishnavi179/SQL-QUERY-.git" TargetMode="Externa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freepngimg.com/png/27184-ms-powerpoint-photo" TargetMode="External"/><Relationship Id="rId3" Type="http://schemas.openxmlformats.org/officeDocument/2006/relationships/hyperlink" Target="http://cavemanmac.deviantart.com/art/Excel-Icon-202906955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afanporsaber.com/redune-denuncia-el-intento-de-acallar-su-voz-critica-contra-la-bioneuroemocion/google-drive-logo" TargetMode="Externa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nago.com/academy/suggest-reviewers-paper/" TargetMode="External"/><Relationship Id="rId3" Type="http://schemas.openxmlformats.org/officeDocument/2006/relationships/diagramLayout" Target="../diagrams/layout4.xml"/><Relationship Id="rId7" Type="http://schemas.openxmlformats.org/officeDocument/2006/relationships/image" Target="../media/image12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hyperlink" Target="https://pixabay.com/en/computer-user-icon-peolpe-avatar-133157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3AF3330-FE08-979E-0C71-22E953A617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417034"/>
              </p:ext>
            </p:extLst>
          </p:nvPr>
        </p:nvGraphicFramePr>
        <p:xfrm>
          <a:off x="432263" y="281546"/>
          <a:ext cx="6134792" cy="2661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4CA247BA-4FDD-15A1-2001-2A4AED014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925" y="2971307"/>
            <a:ext cx="2979457" cy="943989"/>
          </a:xfrm>
        </p:spPr>
        <p:txBody>
          <a:bodyPr>
            <a:normAutofit/>
          </a:bodyPr>
          <a:lstStyle/>
          <a:p>
            <a:r>
              <a:rPr lang="en-IN" b="1" dirty="0"/>
              <a:t>PROJECT_3  </a:t>
            </a:r>
          </a:p>
          <a:p>
            <a:r>
              <a:rPr lang="en-IN" b="1" dirty="0"/>
              <a:t>Author : Vaishnavi Patel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23BA1B3-697B-29A9-7CAA-3BE92390A4C0}"/>
              </a:ext>
            </a:extLst>
          </p:cNvPr>
          <p:cNvGrpSpPr/>
          <p:nvPr/>
        </p:nvGrpSpPr>
        <p:grpSpPr>
          <a:xfrm>
            <a:off x="7389579" y="520328"/>
            <a:ext cx="4972806" cy="6148828"/>
            <a:chOff x="8716066" y="18303"/>
            <a:chExt cx="3387543" cy="4248149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8" name="3D Model 7" descr="Printed document">
                  <a:extLst>
                    <a:ext uri="{FF2B5EF4-FFF2-40B4-BE49-F238E27FC236}">
                      <a16:creationId xmlns:a16="http://schemas.microsoft.com/office/drawing/2014/main" id="{F7B6F01B-8425-1EF4-0063-18A7FD481C29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446773827"/>
                    </p:ext>
                  </p:extLst>
                </p:nvPr>
              </p:nvGraphicFramePr>
              <p:xfrm>
                <a:off x="8716066" y="93682"/>
                <a:ext cx="2788439" cy="4172770"/>
              </p:xfrm>
              <a:graphic>
                <a:graphicData uri="http://schemas.microsoft.com/office/drawing/2017/model3d">
                  <am3d:model3d r:embed="rId7">
                    <am3d:spPr>
                      <a:xfrm>
                        <a:off x="0" y="0"/>
                        <a:ext cx="4093340" cy="6039723"/>
                      </a:xfrm>
                      <a:prstGeom prst="rect">
                        <a:avLst/>
                      </a:prstGeom>
                    </am3d:spPr>
                    <am3d:camera>
                      <am3d:pos x="0" y="0" z="56475043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9805309" d="1000000"/>
                      <am3d:preTrans dx="-1048" dy="-1800000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8"/>
                    </am3d:raster>
                    <am3d:objViewport viewportSz="7749599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8" name="3D Model 7" descr="Printed document">
                  <a:extLst>
                    <a:ext uri="{FF2B5EF4-FFF2-40B4-BE49-F238E27FC236}">
                      <a16:creationId xmlns:a16="http://schemas.microsoft.com/office/drawing/2014/main" id="{F7B6F01B-8425-1EF4-0063-18A7FD481C2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89579" y="629433"/>
                  <a:ext cx="4093340" cy="60397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11" name="3D Model 10" descr="Checkmark">
                  <a:extLst>
                    <a:ext uri="{FF2B5EF4-FFF2-40B4-BE49-F238E27FC236}">
                      <a16:creationId xmlns:a16="http://schemas.microsoft.com/office/drawing/2014/main" id="{7701E735-2179-CCFB-E89F-A1CA94C92972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620766397"/>
                    </p:ext>
                  </p:extLst>
                </p:nvPr>
              </p:nvGraphicFramePr>
              <p:xfrm>
                <a:off x="8739758" y="18303"/>
                <a:ext cx="3363851" cy="4008082"/>
              </p:xfrm>
              <a:graphic>
                <a:graphicData uri="http://schemas.microsoft.com/office/drawing/2017/model3d">
                  <am3d:model3d r:embed="rId9">
                    <am3d:spPr>
                      <a:xfrm>
                        <a:off x="0" y="0"/>
                        <a:ext cx="4938027" cy="5801352"/>
                      </a:xfrm>
                      <a:prstGeom prst="rect">
                        <a:avLst/>
                      </a:prstGeom>
                    </am3d:spPr>
                    <am3d:camera>
                      <am3d:pos x="0" y="0" z="64721046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24794" d="1000000"/>
                      <am3d:preTrans dx="-3284626" dy="-18000000" dz="1468428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10"/>
                    </am3d:raster>
                    <am3d:objViewport viewportSz="784305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11" name="3D Model 10" descr="Checkmark">
                  <a:extLst>
                    <a:ext uri="{FF2B5EF4-FFF2-40B4-BE49-F238E27FC236}">
                      <a16:creationId xmlns:a16="http://schemas.microsoft.com/office/drawing/2014/main" id="{7701E735-2179-CCFB-E89F-A1CA94C9297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24358" y="520328"/>
                  <a:ext cx="4938027" cy="5801352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8976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F91BA1A-7EBF-3936-D676-302B95A634A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3508" y="0"/>
            <a:ext cx="10795380" cy="69472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B46A61-CF2E-4CE8-8A2D-61C03606A336}"/>
              </a:ext>
            </a:extLst>
          </p:cNvPr>
          <p:cNvSpPr txBox="1"/>
          <p:nvPr/>
        </p:nvSpPr>
        <p:spPr>
          <a:xfrm>
            <a:off x="81885" y="21512"/>
            <a:ext cx="5709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anose="02060903040505020403" pitchFamily="18" charset="0"/>
              </a:rPr>
              <a:t>User Growth: (MOM)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C663E2-1650-71EB-3EC0-14DBAF433514}"/>
              </a:ext>
            </a:extLst>
          </p:cNvPr>
          <p:cNvSpPr txBox="1"/>
          <p:nvPr/>
        </p:nvSpPr>
        <p:spPr>
          <a:xfrm>
            <a:off x="2406552" y="1878496"/>
            <a:ext cx="4612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Average MOM growth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841D4DD-41E6-12F1-CE38-2CBB8316DEF1}"/>
              </a:ext>
            </a:extLst>
          </p:cNvPr>
          <p:cNvSpPr/>
          <p:nvPr/>
        </p:nvSpPr>
        <p:spPr>
          <a:xfrm>
            <a:off x="2406552" y="2436314"/>
            <a:ext cx="3384645" cy="969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2013 – 30.5%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D2370E-675A-2BFE-E4E4-26A49D5612D4}"/>
              </a:ext>
            </a:extLst>
          </p:cNvPr>
          <p:cNvSpPr/>
          <p:nvPr/>
        </p:nvSpPr>
        <p:spPr>
          <a:xfrm>
            <a:off x="2406553" y="3567677"/>
            <a:ext cx="3384645" cy="969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2014 – 14.0%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F59CE61-3AAD-3A8E-48BD-EBE01C5F5788}"/>
              </a:ext>
            </a:extLst>
          </p:cNvPr>
          <p:cNvSpPr/>
          <p:nvPr/>
        </p:nvSpPr>
        <p:spPr>
          <a:xfrm>
            <a:off x="2477907" y="1272209"/>
            <a:ext cx="7941365" cy="4412974"/>
          </a:xfrm>
          <a:custGeom>
            <a:avLst/>
            <a:gdLst>
              <a:gd name="connsiteX0" fmla="*/ 0 w 7941365"/>
              <a:gd name="connsiteY0" fmla="*/ 4412974 h 4412974"/>
              <a:gd name="connsiteX1" fmla="*/ 834887 w 7941365"/>
              <a:gd name="connsiteY1" fmla="*/ 4323521 h 4412974"/>
              <a:gd name="connsiteX2" fmla="*/ 1729409 w 7941365"/>
              <a:gd name="connsiteY2" fmla="*/ 4124739 h 4412974"/>
              <a:gd name="connsiteX3" fmla="*/ 2494722 w 7941365"/>
              <a:gd name="connsiteY3" fmla="*/ 3886200 h 4412974"/>
              <a:gd name="connsiteX4" fmla="*/ 3747052 w 7941365"/>
              <a:gd name="connsiteY4" fmla="*/ 3429000 h 4412974"/>
              <a:gd name="connsiteX5" fmla="*/ 5009322 w 7941365"/>
              <a:gd name="connsiteY5" fmla="*/ 2713382 h 4412974"/>
              <a:gd name="connsiteX6" fmla="*/ 5834270 w 7941365"/>
              <a:gd name="connsiteY6" fmla="*/ 2186608 h 4412974"/>
              <a:gd name="connsiteX7" fmla="*/ 6659218 w 7941365"/>
              <a:gd name="connsiteY7" fmla="*/ 1470991 h 4412974"/>
              <a:gd name="connsiteX8" fmla="*/ 7464287 w 7941365"/>
              <a:gd name="connsiteY8" fmla="*/ 576469 h 4412974"/>
              <a:gd name="connsiteX9" fmla="*/ 7941365 w 7941365"/>
              <a:gd name="connsiteY9" fmla="*/ 0 h 4412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41365" h="4412974">
                <a:moveTo>
                  <a:pt x="0" y="4412974"/>
                </a:moveTo>
                <a:cubicBezTo>
                  <a:pt x="273326" y="4392267"/>
                  <a:pt x="546652" y="4371560"/>
                  <a:pt x="834887" y="4323521"/>
                </a:cubicBezTo>
                <a:cubicBezTo>
                  <a:pt x="1123122" y="4275482"/>
                  <a:pt x="1452770" y="4197626"/>
                  <a:pt x="1729409" y="4124739"/>
                </a:cubicBezTo>
                <a:cubicBezTo>
                  <a:pt x="2006048" y="4051852"/>
                  <a:pt x="2158448" y="4002156"/>
                  <a:pt x="2494722" y="3886200"/>
                </a:cubicBezTo>
                <a:cubicBezTo>
                  <a:pt x="2830996" y="3770244"/>
                  <a:pt x="3327952" y="3624470"/>
                  <a:pt x="3747052" y="3429000"/>
                </a:cubicBezTo>
                <a:cubicBezTo>
                  <a:pt x="4166152" y="3233530"/>
                  <a:pt x="4661452" y="2920447"/>
                  <a:pt x="5009322" y="2713382"/>
                </a:cubicBezTo>
                <a:cubicBezTo>
                  <a:pt x="5357192" y="2506317"/>
                  <a:pt x="5559287" y="2393673"/>
                  <a:pt x="5834270" y="2186608"/>
                </a:cubicBezTo>
                <a:cubicBezTo>
                  <a:pt x="6109253" y="1979543"/>
                  <a:pt x="6387549" y="1739347"/>
                  <a:pt x="6659218" y="1470991"/>
                </a:cubicBezTo>
                <a:cubicBezTo>
                  <a:pt x="6930887" y="1202635"/>
                  <a:pt x="7250596" y="821634"/>
                  <a:pt x="7464287" y="576469"/>
                </a:cubicBezTo>
                <a:cubicBezTo>
                  <a:pt x="7677978" y="331304"/>
                  <a:pt x="7827065" y="91109"/>
                  <a:pt x="7941365" y="0"/>
                </a:cubicBezTo>
              </a:path>
            </a:pathLst>
          </a:custGeom>
          <a:noFill/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984F4A-513C-1283-72A1-D52EED649A6C}"/>
              </a:ext>
            </a:extLst>
          </p:cNvPr>
          <p:cNvSpPr txBox="1"/>
          <p:nvPr/>
        </p:nvSpPr>
        <p:spPr>
          <a:xfrm>
            <a:off x="0" y="0"/>
            <a:ext cx="81113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anose="02060903040505020403" pitchFamily="18" charset="0"/>
              </a:rPr>
              <a:t>Weekly retention: </a:t>
            </a:r>
          </a:p>
          <a:p>
            <a:r>
              <a:rPr lang="en-IN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Users getting retained weekly after signing-up for a product</a:t>
            </a:r>
            <a:endParaRPr lang="en-IN" sz="2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EB9FB2-3391-EEE5-E978-07071E814F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296553"/>
            <a:ext cx="8611737" cy="52816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05C83D-9B34-DFA8-E5EC-D1EE12220AB8}"/>
              </a:ext>
            </a:extLst>
          </p:cNvPr>
          <p:cNvSpPr txBox="1"/>
          <p:nvPr/>
        </p:nvSpPr>
        <p:spPr>
          <a:xfrm>
            <a:off x="9239534" y="96224"/>
            <a:ext cx="295246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sz="2000" dirty="0"/>
              <a:t>Weekly retention for a sign-up cohort can provide insights about how successful  a product is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51C428-2180-8AD8-AB02-4315F5851EB3}"/>
              </a:ext>
            </a:extLst>
          </p:cNvPr>
          <p:cNvSpPr txBox="1"/>
          <p:nvPr/>
        </p:nvSpPr>
        <p:spPr>
          <a:xfrm>
            <a:off x="8611736" y="2069886"/>
            <a:ext cx="35802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sz="2000" dirty="0"/>
              <a:t>Users who have sign-up are indicated as signup-week and retention rate by weekly as week 0 to 18.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709142-F4DF-9BC1-5CCB-03C61A560B3F}"/>
              </a:ext>
            </a:extLst>
          </p:cNvPr>
          <p:cNvSpPr txBox="1"/>
          <p:nvPr/>
        </p:nvSpPr>
        <p:spPr>
          <a:xfrm>
            <a:off x="5964072" y="3907999"/>
            <a:ext cx="622792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sz="2000" dirty="0"/>
              <a:t>Users who have sign-up are indicated as signup-week and retention rate by weekly as week 0 to 18.</a:t>
            </a:r>
          </a:p>
          <a:p>
            <a:pPr lvl="0"/>
            <a:r>
              <a:rPr lang="en-IN" sz="2000" dirty="0"/>
              <a:t>It is seen that, the retention rate is good in initial weeks after sign up but as week increases retention rate decreases.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CEC882-D858-86D2-3084-594734C41327}"/>
              </a:ext>
            </a:extLst>
          </p:cNvPr>
          <p:cNvSpPr txBox="1"/>
          <p:nvPr/>
        </p:nvSpPr>
        <p:spPr>
          <a:xfrm>
            <a:off x="2454324" y="6053890"/>
            <a:ext cx="97376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sz="2000" dirty="0"/>
              <a:t>This behaviour should be considered and steps should be taken to improve the retention rate.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4A60DC-5DE0-1440-49D3-D97181F4C7A6}"/>
              </a:ext>
            </a:extLst>
          </p:cNvPr>
          <p:cNvSpPr txBox="1"/>
          <p:nvPr/>
        </p:nvSpPr>
        <p:spPr>
          <a:xfrm>
            <a:off x="5964072" y="3923391"/>
            <a:ext cx="622792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sz="2000" dirty="0"/>
              <a:t>Users who have sign-up are indicated as signup-week and retention rate by weekly as week 0 to 18.</a:t>
            </a:r>
          </a:p>
          <a:p>
            <a:pPr lvl="0"/>
            <a:r>
              <a:rPr lang="en-IN" sz="2000" dirty="0"/>
              <a:t>It is seen that, the retention rate is good in initial weeks after sign up but as week increases retention rate decreases. </a:t>
            </a:r>
          </a:p>
        </p:txBody>
      </p:sp>
    </p:spTree>
    <p:extLst>
      <p:ext uri="{BB962C8B-B14F-4D97-AF65-F5344CB8AC3E}">
        <p14:creationId xmlns:p14="http://schemas.microsoft.com/office/powerpoint/2010/main" val="379114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41DDAC-4099-B665-2C90-E4B06C507FEE}"/>
              </a:ext>
            </a:extLst>
          </p:cNvPr>
          <p:cNvSpPr txBox="1"/>
          <p:nvPr/>
        </p:nvSpPr>
        <p:spPr>
          <a:xfrm>
            <a:off x="0" y="45407"/>
            <a:ext cx="5500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anose="02060903040505020403" pitchFamily="18" charset="0"/>
              </a:rPr>
              <a:t>Weekly Engagement: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6C9DDB-CE06-2D7B-E135-E871050E0B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150" t="6791" r="-150" b="4979"/>
          <a:stretch/>
        </p:blipFill>
        <p:spPr>
          <a:xfrm>
            <a:off x="1029269" y="45407"/>
            <a:ext cx="10133462" cy="6830052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6C513F6-E8DB-6927-92C5-34DB5898AFBB}"/>
              </a:ext>
            </a:extLst>
          </p:cNvPr>
          <p:cNvSpPr/>
          <p:nvPr/>
        </p:nvSpPr>
        <p:spPr>
          <a:xfrm>
            <a:off x="2750024" y="2159122"/>
            <a:ext cx="3616656" cy="969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Macbook_pro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06127E-C587-9697-0058-0A893EECCCD4}"/>
              </a:ext>
            </a:extLst>
          </p:cNvPr>
          <p:cNvSpPr txBox="1"/>
          <p:nvPr/>
        </p:nvSpPr>
        <p:spPr>
          <a:xfrm>
            <a:off x="3555140" y="1635902"/>
            <a:ext cx="2432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Maximum in </a:t>
            </a:r>
          </a:p>
        </p:txBody>
      </p:sp>
    </p:spTree>
    <p:extLst>
      <p:ext uri="{BB962C8B-B14F-4D97-AF65-F5344CB8AC3E}">
        <p14:creationId xmlns:p14="http://schemas.microsoft.com/office/powerpoint/2010/main" val="2049331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4949B42-8B98-21EA-E8F9-6AC052BDAD19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anose="02060903040505020403" pitchFamily="18" charset="0"/>
              </a:rPr>
              <a:t>Weekly Email Engagement (in 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3E0ADA-49DD-BFD5-DFD5-B2150C76960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960326"/>
            <a:ext cx="8024884" cy="53768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046841-8350-8C8E-6494-0DFAE51573FC}"/>
              </a:ext>
            </a:extLst>
          </p:cNvPr>
          <p:cNvSpPr txBox="1"/>
          <p:nvPr/>
        </p:nvSpPr>
        <p:spPr>
          <a:xfrm>
            <a:off x="8220849" y="3981086"/>
            <a:ext cx="381227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sz="2000" dirty="0"/>
              <a:t>The weekly email engagement by different events are seen as column 100% charts and contribution of each event in email engagement as PI chart. </a:t>
            </a:r>
          </a:p>
          <a:p>
            <a:pPr lvl="0"/>
            <a:r>
              <a:rPr lang="en-IN" sz="2000" dirty="0"/>
              <a:t>Maximum weekly engagement :</a:t>
            </a:r>
          </a:p>
          <a:p>
            <a:pPr lvl="0"/>
            <a:r>
              <a:rPr lang="en-IN" sz="2000" dirty="0"/>
              <a:t>63% from weekly digest rate.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CFF839-DBBB-4FCD-09C2-B3CFA4B67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18872" r="18837" b="12735"/>
          <a:stretch/>
        </p:blipFill>
        <p:spPr>
          <a:xfrm>
            <a:off x="8024884" y="0"/>
            <a:ext cx="4266586" cy="35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89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3AF3330-FE08-979E-0C71-22E953A617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9415507"/>
              </p:ext>
            </p:extLst>
          </p:nvPr>
        </p:nvGraphicFramePr>
        <p:xfrm>
          <a:off x="0" y="0"/>
          <a:ext cx="3839486" cy="1833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ubtitle 4">
            <a:extLst>
              <a:ext uri="{FF2B5EF4-FFF2-40B4-BE49-F238E27FC236}">
                <a16:creationId xmlns:a16="http://schemas.microsoft.com/office/drawing/2014/main" id="{FD0C72C4-92AC-5795-AA56-87EB79FA7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660" y="2134768"/>
            <a:ext cx="12046340" cy="472323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Through this project I gained basic and advanced level knowledge of business , operation analysis and how companies finds areas on which work must improve upon through data analytics.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Investigating metric spike helps firm to take required steps on growing products and sale.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I learned basic to advanced level SQL language to work on database.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Using Ms EXCEL and SQL gives proper visualization and insights on work given.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Below are the links for SQL query : (Google drive link, .text files)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>
                <a:hlinkClick r:id="rId7"/>
              </a:rPr>
              <a:t>https://github.com/Vaishnavi179/SQL-QUERY-.git</a:t>
            </a:r>
            <a:endParaRPr lang="en-IN" dirty="0"/>
          </a:p>
          <a:p>
            <a:pPr algn="l"/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67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600F4-B0DD-B90B-4D05-12E0D13F0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PROJECT_DESCRIPTION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79898-4940-C05B-7925-2A59E19FB25F}"/>
              </a:ext>
            </a:extLst>
          </p:cNvPr>
          <p:cNvSpPr txBox="1"/>
          <p:nvPr/>
        </p:nvSpPr>
        <p:spPr>
          <a:xfrm>
            <a:off x="0" y="914399"/>
            <a:ext cx="1219199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My task was to provide insights and prepare a report for Operation analytics and Investigating metric. I analyzed the available data and identified key metrics and indicators. I then provided a detailed report with actionable recommendations and insights to drive operational improvements.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The questions which were asked to provide the insight from data analyst are listed 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N" sz="2400" dirty="0"/>
              <a:t>Number of jobs reviewed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N" sz="2400" dirty="0"/>
              <a:t>Weekly or daily throughput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N" sz="2400" dirty="0"/>
              <a:t>percentage share of language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N" sz="2400" dirty="0"/>
              <a:t>duplicated data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N" sz="2400" dirty="0"/>
              <a:t>User engagement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N" sz="2400" dirty="0"/>
              <a:t>User growth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N" sz="2400" dirty="0"/>
              <a:t>Weekly retention (Cohort Analysis)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N" sz="2400" dirty="0"/>
              <a:t>Weekly engagement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N" sz="2400" dirty="0"/>
              <a:t>Email Engagement 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2427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600F4-B0DD-B90B-4D05-12E0D13F0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922" y="-144070"/>
            <a:ext cx="7310303" cy="9144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Approach and Tech-Stack Used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B02CC3-4E22-C64C-1236-DEB4EAEE8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1265" y="2013821"/>
            <a:ext cx="1915236" cy="1915236"/>
          </a:xfrm>
          <a:prstGeom prst="foldedCorner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822258-0AB6-AE87-7A83-0B270BA288D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3B3B3B"/>
              </a:clrFrom>
              <a:clrTo>
                <a:srgbClr val="3B3B3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3966" y="711333"/>
            <a:ext cx="2217612" cy="12040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8741A55-0AFC-BE4E-296B-12DA025BB73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r="-3790"/>
          <a:stretch/>
        </p:blipFill>
        <p:spPr>
          <a:xfrm>
            <a:off x="-138902" y="5124962"/>
            <a:ext cx="2797791" cy="1797635"/>
          </a:xfrm>
          <a:prstGeom prst="triangle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7BF93C7-7967-5789-4323-6BFC497BB5A8}"/>
              </a:ext>
            </a:extLst>
          </p:cNvPr>
          <p:cNvSpPr txBox="1"/>
          <p:nvPr/>
        </p:nvSpPr>
        <p:spPr>
          <a:xfrm>
            <a:off x="3911789" y="764675"/>
            <a:ext cx="79778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The first step for a data analyst is to identify the format of the data and determine whether it is in raw form or not.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The next step is to identify any blank, duplicate, or null data and address these issues.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It is recommended to prepare the data in a tabular format to better understand and analyze different events and attributes.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Different database query tools and other analytical tools can be used to obtain answers to specific questions.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Visual graphs can be created to retrieve insights and present findings in a clear and concise manner.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Finally, a report can be prepared summarizing the findings and recommendations for improving data quality and decision-making.</a:t>
            </a:r>
            <a:endParaRPr lang="en-IN" sz="24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FD91B6C-BC61-967A-39E2-F688DF81AE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940377" y="3929057"/>
            <a:ext cx="1651201" cy="159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7448F6C-4783-E107-4CC7-AF453F89B1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9114982"/>
              </p:ext>
            </p:extLst>
          </p:nvPr>
        </p:nvGraphicFramePr>
        <p:xfrm>
          <a:off x="0" y="204717"/>
          <a:ext cx="3821373" cy="6448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38D89DD-7B72-8AC3-98BB-B65FAB7F8F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2917060"/>
              </p:ext>
            </p:extLst>
          </p:nvPr>
        </p:nvGraphicFramePr>
        <p:xfrm>
          <a:off x="3821373" y="204717"/>
          <a:ext cx="8256285" cy="6653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Oval 13" descr="1&#10;">
            <a:extLst>
              <a:ext uri="{FF2B5EF4-FFF2-40B4-BE49-F238E27FC236}">
                <a16:creationId xmlns:a16="http://schemas.microsoft.com/office/drawing/2014/main" id="{42602C92-C42D-DD74-CA45-3CE16DCCBF7E}"/>
              </a:ext>
            </a:extLst>
          </p:cNvPr>
          <p:cNvSpPr/>
          <p:nvPr/>
        </p:nvSpPr>
        <p:spPr>
          <a:xfrm>
            <a:off x="11492552" y="204717"/>
            <a:ext cx="644856" cy="644856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IN" sz="2400" dirty="0">
                <a:ln>
                  <a:solidFill>
                    <a:srgbClr val="FFFF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</a:p>
        </p:txBody>
      </p:sp>
      <p:sp>
        <p:nvSpPr>
          <p:cNvPr id="15" name="Oval 14" descr="1&#10;">
            <a:extLst>
              <a:ext uri="{FF2B5EF4-FFF2-40B4-BE49-F238E27FC236}">
                <a16:creationId xmlns:a16="http://schemas.microsoft.com/office/drawing/2014/main" id="{3DF5C558-781C-3A7E-F2B7-1B061112FBC3}"/>
              </a:ext>
            </a:extLst>
          </p:cNvPr>
          <p:cNvSpPr/>
          <p:nvPr/>
        </p:nvSpPr>
        <p:spPr>
          <a:xfrm>
            <a:off x="11492552" y="1901437"/>
            <a:ext cx="644856" cy="644856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IN" sz="2400" dirty="0">
                <a:ln>
                  <a:solidFill>
                    <a:srgbClr val="FFFF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</a:p>
        </p:txBody>
      </p:sp>
      <p:sp>
        <p:nvSpPr>
          <p:cNvPr id="16" name="Oval 15" descr="1&#10;">
            <a:extLst>
              <a:ext uri="{FF2B5EF4-FFF2-40B4-BE49-F238E27FC236}">
                <a16:creationId xmlns:a16="http://schemas.microsoft.com/office/drawing/2014/main" id="{BE95EEB1-9638-7CB9-60BA-5C13E9DCDC17}"/>
              </a:ext>
            </a:extLst>
          </p:cNvPr>
          <p:cNvSpPr/>
          <p:nvPr/>
        </p:nvSpPr>
        <p:spPr>
          <a:xfrm>
            <a:off x="11492552" y="3598157"/>
            <a:ext cx="644856" cy="644856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IN" sz="2400" dirty="0">
                <a:ln>
                  <a:solidFill>
                    <a:srgbClr val="FFFF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</a:p>
        </p:txBody>
      </p:sp>
      <p:sp>
        <p:nvSpPr>
          <p:cNvPr id="17" name="Oval 16" descr="1&#10;">
            <a:extLst>
              <a:ext uri="{FF2B5EF4-FFF2-40B4-BE49-F238E27FC236}">
                <a16:creationId xmlns:a16="http://schemas.microsoft.com/office/drawing/2014/main" id="{92FD2A2C-0A86-7293-DE8A-EE7BEDAF5F8A}"/>
              </a:ext>
            </a:extLst>
          </p:cNvPr>
          <p:cNvSpPr/>
          <p:nvPr/>
        </p:nvSpPr>
        <p:spPr>
          <a:xfrm>
            <a:off x="11492552" y="5288585"/>
            <a:ext cx="644856" cy="644856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IN" sz="2400" dirty="0">
                <a:ln>
                  <a:solidFill>
                    <a:srgbClr val="FFFF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2061524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2B3812E-46EC-58C0-8BEA-7F3434A1A2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5286318"/>
              </p:ext>
            </p:extLst>
          </p:nvPr>
        </p:nvGraphicFramePr>
        <p:xfrm>
          <a:off x="6887816" y="0"/>
          <a:ext cx="5101051" cy="3013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B056165-3ECD-770E-2C72-D6F2E473683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flipH="1">
            <a:off x="6887816" y="2164322"/>
            <a:ext cx="5304183" cy="45600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0D6D22-7372-B53C-2FE6-774881C3527C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30757" y="2294616"/>
            <a:ext cx="7095665" cy="44888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FC92B3B-1CE8-868D-399E-F40FC1F51FE9}"/>
              </a:ext>
            </a:extLst>
          </p:cNvPr>
          <p:cNvSpPr txBox="1"/>
          <p:nvPr/>
        </p:nvSpPr>
        <p:spPr>
          <a:xfrm>
            <a:off x="633829" y="547144"/>
            <a:ext cx="54621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sz="2400" dirty="0"/>
              <a:t>The number of jobs reviewed per hour is maximum on 27-11-2020 and the overall jobs reviewed per hour per day is 0.0083.</a:t>
            </a:r>
          </a:p>
        </p:txBody>
      </p:sp>
    </p:spTree>
    <p:extLst>
      <p:ext uri="{BB962C8B-B14F-4D97-AF65-F5344CB8AC3E}">
        <p14:creationId xmlns:p14="http://schemas.microsoft.com/office/powerpoint/2010/main" val="4221391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B8CEB8-3A72-21AF-55C0-9521BE3C277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969" y="1247795"/>
            <a:ext cx="4584589" cy="27556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CC649A-F772-B37F-1224-8E6ADF46C0D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969" y="4003426"/>
            <a:ext cx="4578493" cy="27495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0516EE-8CBF-A596-BE13-68587605F4E5}"/>
              </a:ext>
            </a:extLst>
          </p:cNvPr>
          <p:cNvSpPr txBox="1"/>
          <p:nvPr/>
        </p:nvSpPr>
        <p:spPr>
          <a:xfrm>
            <a:off x="0" y="0"/>
            <a:ext cx="122653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Do you prefer daily metric or 7-day rolling and why??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18DE67-243D-4273-BBC5-482B716DFF1B}"/>
              </a:ext>
            </a:extLst>
          </p:cNvPr>
          <p:cNvSpPr txBox="1"/>
          <p:nvPr/>
        </p:nvSpPr>
        <p:spPr>
          <a:xfrm>
            <a:off x="5636526" y="1165515"/>
            <a:ext cx="6510844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latin typeface="Californian FB" panose="0207040306080B030204" pitchFamily="18" charset="0"/>
              </a:rPr>
              <a:t>1</a:t>
            </a:r>
            <a:r>
              <a:rPr lang="en-IN" sz="2100" baseline="30000" dirty="0">
                <a:latin typeface="Californian FB" panose="0207040306080B030204" pitchFamily="18" charset="0"/>
              </a:rPr>
              <a:t>st</a:t>
            </a:r>
            <a:r>
              <a:rPr lang="en-IN" sz="2100" dirty="0">
                <a:latin typeface="Californian FB" panose="0207040306080B030204" pitchFamily="18" charset="0"/>
              </a:rPr>
              <a:t> graph shows daily event throughput : It generally shows the metrics for monitoring and identifying daily trends and pattern.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latin typeface="Californian FB" panose="0207040306080B030204" pitchFamily="18" charset="0"/>
              </a:rPr>
              <a:t>2</a:t>
            </a:r>
            <a:r>
              <a:rPr lang="en-IN" sz="2100" baseline="30000" dirty="0">
                <a:latin typeface="Californian FB" panose="0207040306080B030204" pitchFamily="18" charset="0"/>
              </a:rPr>
              <a:t>nd</a:t>
            </a:r>
            <a:r>
              <a:rPr lang="en-IN" sz="2100" dirty="0">
                <a:latin typeface="Californian FB" panose="0207040306080B030204" pitchFamily="18" charset="0"/>
              </a:rPr>
              <a:t> graph shows weekly (7-day rolling average) throughput : This metric helps identifying longer term trends and smooth out daily fluctuation.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latin typeface="Californian FB" panose="0207040306080B030204" pitchFamily="18" charset="0"/>
              </a:rPr>
              <a:t>Both are useful. But which should be prefer depends upon the context and specific use.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latin typeface="Californian FB" panose="0207040306080B030204" pitchFamily="18" charset="0"/>
              </a:rPr>
              <a:t>On 28-11-2020: spike was 0.091 which is highest  and the lowest spike was 0.01 reported on 27-11-2020.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latin typeface="Californian FB" panose="0207040306080B030204" pitchFamily="18" charset="0"/>
              </a:rPr>
              <a:t>It shows major daily fluctuation., but for which event we can not say from this.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latin typeface="Californian FB" panose="0207040306080B030204" pitchFamily="18" charset="0"/>
              </a:rPr>
              <a:t>On the other hand, maximum spike for event transfer was reported which is between 0.03 to 0.035.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 will prefer daily metric which gives very useful information and used to control events, managing throughput for better actions. </a:t>
            </a:r>
            <a:r>
              <a:rPr lang="en-IN" sz="2100" dirty="0">
                <a:latin typeface="Californian FB" panose="0207040306080B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4450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8EBC1AB-A693-5936-0830-2A65D261BAA1}"/>
              </a:ext>
            </a:extLst>
          </p:cNvPr>
          <p:cNvSpPr txBox="1"/>
          <p:nvPr/>
        </p:nvSpPr>
        <p:spPr>
          <a:xfrm>
            <a:off x="288234" y="514926"/>
            <a:ext cx="66417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anose="02060903040505020403" pitchFamily="18" charset="0"/>
              </a:rPr>
              <a:t>Percentage share of each language : </a:t>
            </a:r>
          </a:p>
          <a:p>
            <a:r>
              <a:rPr lang="en-IN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Share of each language for different contents are shown in percentage.</a:t>
            </a:r>
          </a:p>
          <a:p>
            <a:r>
              <a:rPr lang="en-IN" sz="2400" dirty="0"/>
              <a:t>The percentage share of Persian language is maximum which is </a:t>
            </a:r>
            <a:r>
              <a:rPr lang="en-IN" sz="2400" dirty="0">
                <a:solidFill>
                  <a:srgbClr val="FF0000"/>
                </a:solidFill>
              </a:rPr>
              <a:t>37.5 %</a:t>
            </a:r>
            <a:endParaRPr lang="en-IN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7222C8-8898-7796-9CDA-9A184D994F31}"/>
              </a:ext>
            </a:extLst>
          </p:cNvPr>
          <p:cNvSpPr txBox="1"/>
          <p:nvPr/>
        </p:nvSpPr>
        <p:spPr>
          <a:xfrm>
            <a:off x="288234" y="3788529"/>
            <a:ext cx="714623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anose="02060903040505020403" pitchFamily="18" charset="0"/>
              </a:rPr>
              <a:t>Display duplicates: </a:t>
            </a:r>
          </a:p>
          <a:p>
            <a:endParaRPr lang="en-IN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Extra Bold" panose="02060903040505020403" pitchFamily="18" charset="0"/>
            </a:endParaRPr>
          </a:p>
          <a:p>
            <a:r>
              <a:rPr lang="en-IN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are </a:t>
            </a:r>
            <a:r>
              <a:rPr lang="en-I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duplicates</a:t>
            </a:r>
            <a:r>
              <a:rPr lang="en-I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 in table.</a:t>
            </a:r>
            <a:r>
              <a:rPr lang="en-IN" sz="3200" dirty="0"/>
              <a:t> But, job_id, actor_id, events have some common attributes.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D90511-85A5-77FB-B3CF-9D8CCFB10F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19430" t="12385" r="21431" b="1522"/>
          <a:stretch/>
        </p:blipFill>
        <p:spPr>
          <a:xfrm>
            <a:off x="5986819" y="549641"/>
            <a:ext cx="6305266" cy="53241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8239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38D89DD-7B72-8AC3-98BB-B65FAB7F8F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6397584"/>
              </p:ext>
            </p:extLst>
          </p:nvPr>
        </p:nvGraphicFramePr>
        <p:xfrm>
          <a:off x="3821373" y="150125"/>
          <a:ext cx="8256285" cy="6653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Oval 13" descr="1&#10;">
            <a:extLst>
              <a:ext uri="{FF2B5EF4-FFF2-40B4-BE49-F238E27FC236}">
                <a16:creationId xmlns:a16="http://schemas.microsoft.com/office/drawing/2014/main" id="{42602C92-C42D-DD74-CA45-3CE16DCCBF7E}"/>
              </a:ext>
            </a:extLst>
          </p:cNvPr>
          <p:cNvSpPr/>
          <p:nvPr/>
        </p:nvSpPr>
        <p:spPr>
          <a:xfrm>
            <a:off x="11432802" y="150125"/>
            <a:ext cx="644856" cy="644856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IN" sz="2400" dirty="0">
                <a:ln>
                  <a:solidFill>
                    <a:srgbClr val="FFFF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</a:p>
        </p:txBody>
      </p:sp>
      <p:sp>
        <p:nvSpPr>
          <p:cNvPr id="15" name="Oval 14" descr="1&#10;">
            <a:extLst>
              <a:ext uri="{FF2B5EF4-FFF2-40B4-BE49-F238E27FC236}">
                <a16:creationId xmlns:a16="http://schemas.microsoft.com/office/drawing/2014/main" id="{3DF5C558-781C-3A7E-F2B7-1B061112FBC3}"/>
              </a:ext>
            </a:extLst>
          </p:cNvPr>
          <p:cNvSpPr/>
          <p:nvPr/>
        </p:nvSpPr>
        <p:spPr>
          <a:xfrm>
            <a:off x="11432802" y="1518125"/>
            <a:ext cx="644856" cy="644856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IN" sz="2400" dirty="0">
                <a:ln>
                  <a:solidFill>
                    <a:srgbClr val="FFFF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</a:p>
        </p:txBody>
      </p:sp>
      <p:sp>
        <p:nvSpPr>
          <p:cNvPr id="16" name="Oval 15" descr="1&#10;">
            <a:extLst>
              <a:ext uri="{FF2B5EF4-FFF2-40B4-BE49-F238E27FC236}">
                <a16:creationId xmlns:a16="http://schemas.microsoft.com/office/drawing/2014/main" id="{BE95EEB1-9638-7CB9-60BA-5C13E9DCDC17}"/>
              </a:ext>
            </a:extLst>
          </p:cNvPr>
          <p:cNvSpPr/>
          <p:nvPr/>
        </p:nvSpPr>
        <p:spPr>
          <a:xfrm>
            <a:off x="11432802" y="2831910"/>
            <a:ext cx="644856" cy="644856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IN" sz="2400" dirty="0">
                <a:ln>
                  <a:solidFill>
                    <a:srgbClr val="FFFF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</a:p>
        </p:txBody>
      </p:sp>
      <p:sp>
        <p:nvSpPr>
          <p:cNvPr id="17" name="Oval 16" descr="1&#10;">
            <a:extLst>
              <a:ext uri="{FF2B5EF4-FFF2-40B4-BE49-F238E27FC236}">
                <a16:creationId xmlns:a16="http://schemas.microsoft.com/office/drawing/2014/main" id="{92FD2A2C-0A86-7293-DE8A-EE7BEDAF5F8A}"/>
              </a:ext>
            </a:extLst>
          </p:cNvPr>
          <p:cNvSpPr/>
          <p:nvPr/>
        </p:nvSpPr>
        <p:spPr>
          <a:xfrm>
            <a:off x="11432802" y="4207108"/>
            <a:ext cx="644856" cy="644856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IN" sz="2400" dirty="0">
                <a:ln>
                  <a:solidFill>
                    <a:srgbClr val="FFFF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</a:p>
        </p:txBody>
      </p:sp>
      <p:sp>
        <p:nvSpPr>
          <p:cNvPr id="2" name="Oval 1" descr="1&#10;">
            <a:extLst>
              <a:ext uri="{FF2B5EF4-FFF2-40B4-BE49-F238E27FC236}">
                <a16:creationId xmlns:a16="http://schemas.microsoft.com/office/drawing/2014/main" id="{8BA3A241-1D96-55B1-459F-488729EB4E34}"/>
              </a:ext>
            </a:extLst>
          </p:cNvPr>
          <p:cNvSpPr/>
          <p:nvPr/>
        </p:nvSpPr>
        <p:spPr>
          <a:xfrm>
            <a:off x="11432802" y="5528088"/>
            <a:ext cx="644856" cy="644856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IN" sz="2400" dirty="0">
                <a:ln>
                  <a:solidFill>
                    <a:srgbClr val="FFFF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9A155F4-C039-A66A-E307-BE41BFCF20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2334123"/>
              </p:ext>
            </p:extLst>
          </p:nvPr>
        </p:nvGraphicFramePr>
        <p:xfrm>
          <a:off x="0" y="204717"/>
          <a:ext cx="3821373" cy="6448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3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328719D-1CBF-1D01-0590-177A81188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697337" y="2233524"/>
            <a:ext cx="3735074" cy="37258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953548-A133-70AC-01EF-E38A60305B1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8239" y="1349832"/>
            <a:ext cx="7765576" cy="54932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69E9CC-7148-91F1-149B-80AAA6C71465}"/>
              </a:ext>
            </a:extLst>
          </p:cNvPr>
          <p:cNvSpPr txBox="1"/>
          <p:nvPr/>
        </p:nvSpPr>
        <p:spPr>
          <a:xfrm>
            <a:off x="113834" y="0"/>
            <a:ext cx="66417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anose="02060903040505020403" pitchFamily="18" charset="0"/>
              </a:rPr>
              <a:t>Activeness of a user in week: </a:t>
            </a:r>
          </a:p>
          <a:p>
            <a:r>
              <a:rPr lang="en-IN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Measuring if the user finds quality in a product </a:t>
            </a:r>
            <a:endParaRPr lang="en-IN" sz="2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3EAE2D-B001-4402-B003-53D919601D80}"/>
              </a:ext>
            </a:extLst>
          </p:cNvPr>
          <p:cNvSpPr txBox="1"/>
          <p:nvPr/>
        </p:nvSpPr>
        <p:spPr>
          <a:xfrm>
            <a:off x="7257316" y="410436"/>
            <a:ext cx="46151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dirty="0"/>
              <a:t>Weekly user engagement is maximum for  30</a:t>
            </a:r>
            <a:r>
              <a:rPr lang="en-IN" baseline="30000" dirty="0"/>
              <a:t>th</a:t>
            </a:r>
            <a:r>
              <a:rPr lang="en-IN" dirty="0"/>
              <a:t> week and overall engagement is in growing nature indicates users  find quality in products/service , except for the week  17</a:t>
            </a:r>
            <a:r>
              <a:rPr lang="en-IN" baseline="30000" dirty="0"/>
              <a:t>th</a:t>
            </a:r>
            <a:r>
              <a:rPr lang="en-IN" dirty="0"/>
              <a:t> and 31</a:t>
            </a:r>
            <a:r>
              <a:rPr lang="en-IN" baseline="30000" dirty="0"/>
              <a:t>st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8791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1329</TotalTime>
  <Words>976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Californian FB</vt:lpstr>
      <vt:lpstr>Calisto MT</vt:lpstr>
      <vt:lpstr>Rockwell Extra Bold</vt:lpstr>
      <vt:lpstr>Wingdings 2</vt:lpstr>
      <vt:lpstr>Slate</vt:lpstr>
      <vt:lpstr>PowerPoint Presentation</vt:lpstr>
      <vt:lpstr>PROJECT_DESCRIPTION</vt:lpstr>
      <vt:lpstr>Approach and Tech-Stack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 Analytics &amp; Investigating metric spike case study</dc:title>
  <dc:creator>Vaishu Patel</dc:creator>
  <cp:lastModifiedBy>Vaishu Patel</cp:lastModifiedBy>
  <cp:revision>2</cp:revision>
  <dcterms:created xsi:type="dcterms:W3CDTF">2023-04-19T13:21:02Z</dcterms:created>
  <dcterms:modified xsi:type="dcterms:W3CDTF">2023-04-22T05:57:19Z</dcterms:modified>
</cp:coreProperties>
</file>