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EXCEL%20employee%20performance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employee performance.xlsx]Sheet4!PivotTable1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GB"/>
              <a:t>EMPLOYEE PERFORMANCE </a:t>
            </a:r>
            <a:endParaRPr lang="en-US"/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7</c:v>
                </c:pt>
                <c:pt idx="1">
                  <c:v>10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8E-9E4F-A7D1-5279126BD126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46</c:v>
                </c:pt>
                <c:pt idx="1">
                  <c:v>42</c:v>
                </c:pt>
                <c:pt idx="2">
                  <c:v>47</c:v>
                </c:pt>
                <c:pt idx="3">
                  <c:v>47</c:v>
                </c:pt>
                <c:pt idx="4">
                  <c:v>46</c:v>
                </c:pt>
                <c:pt idx="5">
                  <c:v>37</c:v>
                </c:pt>
                <c:pt idx="6">
                  <c:v>39</c:v>
                </c:pt>
                <c:pt idx="7">
                  <c:v>43</c:v>
                </c:pt>
                <c:pt idx="8">
                  <c:v>46</c:v>
                </c:pt>
                <c:pt idx="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8E-9E4F-A7D1-5279126BD126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7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4</c:v>
                </c:pt>
                <c:pt idx="6">
                  <c:v>7</c:v>
                </c:pt>
                <c:pt idx="7">
                  <c:v>5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8E-9E4F-A7D1-5279126BD126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8E-9E4F-A7D1-5279126BD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12344064"/>
        <c:axId val="112366336"/>
      </c:barChart>
      <c:catAx>
        <c:axId val="112344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12366336"/>
        <c:crosses val="autoZero"/>
        <c:auto val="1"/>
        <c:lblAlgn val="ctr"/>
        <c:lblOffset val="100"/>
        <c:noMultiLvlLbl val="0"/>
      </c:catAx>
      <c:valAx>
        <c:axId val="112366336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spPr>
          <a:ln w="9525">
            <a:noFill/>
          </a:ln>
        </c:spPr>
        <c:crossAx val="112344064"/>
        <c:crosses val="autoZero"/>
        <c:crossBetween val="between"/>
      </c:valAx>
    </c:plotArea>
    <c:legend>
      <c:legendPos val="b"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325960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GB" sz="2400" dirty="0" err="1"/>
              <a:t>vaishnavi</a:t>
            </a:r>
            <a:r>
              <a:rPr lang="en-GB" sz="2400" dirty="0"/>
              <a:t> M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GB" sz="2400" b="1" dirty="0"/>
              <a:t>            </a:t>
            </a:r>
            <a:r>
              <a:rPr lang="en-US" sz="2400" dirty="0"/>
              <a:t>:</a:t>
            </a:r>
            <a:r>
              <a:rPr lang="en-GB" sz="2400" dirty="0"/>
              <a:t>ADA6B95191736F099824B542105DD854</a:t>
            </a:r>
          </a:p>
          <a:p>
            <a:r>
              <a:rPr lang="en-US" sz="2400" b="1" dirty="0"/>
              <a:t>DEPARTMENT</a:t>
            </a:r>
            <a:r>
              <a:rPr lang="en-GB" sz="2400" b="1" dirty="0"/>
              <a:t>    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GB" sz="2400" dirty="0" err="1"/>
              <a:t>B.com</a:t>
            </a:r>
            <a:r>
              <a:rPr lang="en-GB" sz="2400" dirty="0"/>
              <a:t> </a:t>
            </a:r>
            <a:r>
              <a:rPr lang="en-GB" sz="2400" dirty="0" err="1"/>
              <a:t>cs</a:t>
            </a:r>
            <a:r>
              <a:rPr lang="en-US" sz="2400" dirty="0"/>
              <a:t> </a:t>
            </a:r>
          </a:p>
          <a:p>
            <a:r>
              <a:rPr lang="en-US" sz="2400" b="1" dirty="0"/>
              <a:t>COLLEGE</a:t>
            </a:r>
            <a:r>
              <a:rPr lang="en-GB" sz="2400" b="1" dirty="0"/>
              <a:t>                    </a:t>
            </a:r>
            <a:r>
              <a:rPr lang="en-GB" sz="2400" dirty="0">
                <a:latin typeface="+mj-lt"/>
              </a:rPr>
              <a:t>: </a:t>
            </a:r>
            <a:r>
              <a:rPr lang="en-GB" sz="2400" dirty="0" err="1">
                <a:latin typeface="+mj-lt"/>
              </a:rPr>
              <a:t>Annai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veilakanni’s</a:t>
            </a:r>
            <a:r>
              <a:rPr lang="en-GB" sz="2400" dirty="0">
                <a:latin typeface="+mj-lt"/>
              </a:rPr>
              <a:t> for women college </a:t>
            </a:r>
            <a:endParaRPr lang="en-US" sz="2400" dirty="0">
              <a:latin typeface="+mj-lt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lstStyle/>
          <a:p>
            <a:br>
              <a:rPr lang="en-GB" sz="2400" dirty="0"/>
            </a:b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6794-142B-967F-257D-99479A0F3C30}"/>
              </a:ext>
            </a:extLst>
          </p:cNvPr>
          <p:cNvSpPr txBox="1"/>
          <p:nvPr/>
        </p:nvSpPr>
        <p:spPr>
          <a:xfrm>
            <a:off x="1128712" y="1049337"/>
            <a:ext cx="8315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Regression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Predictive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Propensity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Survival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Simulation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Bayesian Networks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326A773-E438-2C76-9A78-C9B2DAD17C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348991"/>
              </p:ext>
            </p:extLst>
          </p:nvPr>
        </p:nvGraphicFramePr>
        <p:xfrm>
          <a:off x="1789510" y="1172290"/>
          <a:ext cx="7605712" cy="459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171" y="1582340"/>
            <a:ext cx="10207227" cy="3693319"/>
          </a:xfrm>
        </p:spPr>
        <p:txBody>
          <a:bodyPr/>
          <a:lstStyle/>
          <a:p>
            <a:r>
              <a:rPr lang="en-US" sz="4000" dirty="0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en-IN" sz="4000" dirty="0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4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Accurately evaluate employee performance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Idntify</a:t>
            </a:r>
            <a:r>
              <a:rPr lang="en-US" sz="2000" dirty="0"/>
              <a:t> strengths, weaknesses, opportunities and threats(SWOT analysis)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targeted interventions and training programs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 talent management decisions (</a:t>
            </a:r>
            <a:r>
              <a:rPr lang="en-US" sz="2000" dirty="0" err="1"/>
              <a:t>promotions,successions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207211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 managers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HR business partners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Senior leadership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development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Compensation and benefits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Talent acquisition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Organizational development teams 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 : Empower AI – employee performance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Value proportion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top performers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Pinpoint skill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 data – 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Boost productivity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 : This data set contains information on employee performance ,demographics ,and  development activities</a:t>
            </a:r>
          </a:p>
          <a:p>
            <a:endParaRPr lang="en-US" b="1" dirty="0"/>
          </a:p>
          <a:p>
            <a:r>
              <a:rPr lang="en-US" b="1" dirty="0"/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 driven predictive analytics for accurate forecasting and insights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performance scoring for unbiased evaluations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Personalized development plans for targeted growth and improvement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feedback and coaching for continuous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and interactive dashboards for easy visualization and tracking </a:t>
            </a:r>
            <a:endParaRPr lang="en-IN"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618435" y="270799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311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Priyadharshini K</cp:lastModifiedBy>
  <cp:revision>29</cp:revision>
  <dcterms:created xsi:type="dcterms:W3CDTF">2024-03-29T15:07:22Z</dcterms:created>
  <dcterms:modified xsi:type="dcterms:W3CDTF">2024-09-10T16:49:22Z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