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5" r:id="rId5"/>
    <p:sldId id="296" r:id="rId6"/>
    <p:sldId id="306" r:id="rId7"/>
    <p:sldId id="259" r:id="rId8"/>
    <p:sldId id="294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3099816"/>
            <a:ext cx="6693408" cy="1088136"/>
          </a:xfrm>
        </p:spPr>
        <p:txBody>
          <a:bodyPr/>
          <a:lstStyle/>
          <a:p>
            <a:r>
              <a:rPr lang="en-US" dirty="0"/>
              <a:t>Domain: Social Cause </a:t>
            </a:r>
            <a:br>
              <a:rPr lang="en-US" dirty="0"/>
            </a:br>
            <a:r>
              <a:rPr lang="en-US" dirty="0"/>
              <a:t>Problem#3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5614" y="3749040"/>
            <a:ext cx="2999232" cy="438912"/>
          </a:xfrm>
        </p:spPr>
        <p:txBody>
          <a:bodyPr/>
          <a:lstStyle/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 Statement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USP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About Website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363002"/>
            <a:ext cx="7744968" cy="26974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Modern healthcare needs a software solution to integrate Ayurvedic wisdom with contemporary medicine. We need to make </a:t>
            </a:r>
            <a:r>
              <a:rPr lang="en-US" dirty="0" err="1"/>
              <a:t>Ayurdeva’s</a:t>
            </a:r>
            <a:r>
              <a:rPr lang="en-US" dirty="0"/>
              <a:t> holistic knowledge accessible and evidence-based.</a:t>
            </a:r>
          </a:p>
          <a:p>
            <a:r>
              <a:rPr lang="en-US" dirty="0"/>
              <a:t>You are tasked with bridging the gap between patients and medical practitioners, leveraging the wisdom of Ayurveda to suggest natural remedies for specific diseases and pharmaceutical properties.</a:t>
            </a:r>
          </a:p>
          <a:p>
            <a:r>
              <a:rPr lang="en-US" dirty="0"/>
              <a:t>With key-features such as: </a:t>
            </a:r>
          </a:p>
          <a:p>
            <a:r>
              <a:rPr lang="en-US" dirty="0"/>
              <a:t>Knowledge Extraction</a:t>
            </a:r>
          </a:p>
          <a:p>
            <a:r>
              <a:rPr lang="en-US" dirty="0"/>
              <a:t>Cross Reference with Modern Medicine</a:t>
            </a:r>
          </a:p>
          <a:p>
            <a:r>
              <a:rPr lang="en-US" dirty="0"/>
              <a:t>Training and education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647975"/>
            <a:ext cx="9884664" cy="731520"/>
          </a:xfrm>
        </p:spPr>
        <p:txBody>
          <a:bodyPr/>
          <a:lstStyle/>
          <a:p>
            <a:r>
              <a:rPr lang="en-US" dirty="0"/>
              <a:t>USP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379495"/>
            <a:ext cx="9884664" cy="77772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"Your Trusted Gateway“</a:t>
            </a:r>
          </a:p>
          <a:p>
            <a:r>
              <a:rPr lang="en-US" dirty="0"/>
              <a:t>Positions the website as a reliable source for those seeking alternatives to conventional drugs, fostering trust among users.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Website: Veda Redefined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 :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Navigation Pane</a:t>
            </a:r>
          </a:p>
          <a:p>
            <a:r>
              <a:rPr lang="en-US" dirty="0"/>
              <a:t>Header, Footer</a:t>
            </a:r>
          </a:p>
          <a:p>
            <a:r>
              <a:rPr lang="en-US" dirty="0"/>
              <a:t>Cards</a:t>
            </a:r>
          </a:p>
          <a:p>
            <a:r>
              <a:rPr lang="en-US" dirty="0"/>
              <a:t>APIs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b="1" dirty="0" err="1"/>
              <a:t>bitMasters</a:t>
            </a:r>
            <a:endParaRPr lang="en-US" sz="3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Vaishnavi Poti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Dhruv Tater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Ashmit</a:t>
            </a:r>
            <a:r>
              <a:rPr lang="en-US" dirty="0"/>
              <a:t> Srivastava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Shweta Sidhwani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{F176A6B8-9209-4636-9BE2-A4ADC234C19D}tf56410444_win32</Template>
  <TotalTime>31</TotalTime>
  <Words>151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Domain: Social Cause  Problem#3</vt:lpstr>
      <vt:lpstr>Agenda</vt:lpstr>
      <vt:lpstr>Problem Statement</vt:lpstr>
      <vt:lpstr>USP </vt:lpstr>
      <vt:lpstr>Our Website: Veda Redefined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Domain: Social Cause  Problem#3</dc:title>
  <dc:creator>sidhwani@gmail.com</dc:creator>
  <cp:lastModifiedBy>sidhwani@gmail.com</cp:lastModifiedBy>
  <cp:revision>1</cp:revision>
  <dcterms:created xsi:type="dcterms:W3CDTF">2023-09-15T21:45:45Z</dcterms:created>
  <dcterms:modified xsi:type="dcterms:W3CDTF">2023-09-15T22:16:47Z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