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45A64-212C-4B46-BA97-FA83E901E22E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7FE2A1-2D36-4408-BCD2-A3734C0ED648}">
      <dgm:prSet/>
      <dgm:spPr/>
      <dgm:t>
        <a:bodyPr/>
        <a:lstStyle/>
        <a:p>
          <a:r>
            <a:rPr lang="en-US"/>
            <a:t>1. Customer Management</a:t>
          </a:r>
        </a:p>
      </dgm:t>
    </dgm:pt>
    <dgm:pt modelId="{964D004A-F31E-4788-88E5-3E0E059A68DE}" type="parTrans" cxnId="{9B205DB8-2654-47C3-BCDA-9CD0D3CDD9C5}">
      <dgm:prSet/>
      <dgm:spPr/>
      <dgm:t>
        <a:bodyPr/>
        <a:lstStyle/>
        <a:p>
          <a:endParaRPr lang="en-US"/>
        </a:p>
      </dgm:t>
    </dgm:pt>
    <dgm:pt modelId="{24B7F90C-BEAE-4DF8-AFC5-A1DE7815CEBA}" type="sibTrans" cxnId="{9B205DB8-2654-47C3-BCDA-9CD0D3CDD9C5}">
      <dgm:prSet/>
      <dgm:spPr/>
      <dgm:t>
        <a:bodyPr/>
        <a:lstStyle/>
        <a:p>
          <a:endParaRPr lang="en-US"/>
        </a:p>
      </dgm:t>
    </dgm:pt>
    <dgm:pt modelId="{450D862D-EEB3-4408-95BB-2409007D7DC6}">
      <dgm:prSet/>
      <dgm:spPr/>
      <dgm:t>
        <a:bodyPr/>
        <a:lstStyle/>
        <a:p>
          <a:r>
            <a:rPr lang="en-US"/>
            <a:t>Add a Customer</a:t>
          </a:r>
        </a:p>
      </dgm:t>
    </dgm:pt>
    <dgm:pt modelId="{3A45B83D-B0B6-4B25-9E31-691DA5E179C5}" type="parTrans" cxnId="{7C07D663-B65C-4A57-B5BA-F6D85D02765E}">
      <dgm:prSet/>
      <dgm:spPr/>
      <dgm:t>
        <a:bodyPr/>
        <a:lstStyle/>
        <a:p>
          <a:endParaRPr lang="en-US"/>
        </a:p>
      </dgm:t>
    </dgm:pt>
    <dgm:pt modelId="{1154ABDE-6516-442B-AC51-8717DFC727FC}" type="sibTrans" cxnId="{7C07D663-B65C-4A57-B5BA-F6D85D02765E}">
      <dgm:prSet/>
      <dgm:spPr/>
      <dgm:t>
        <a:bodyPr/>
        <a:lstStyle/>
        <a:p>
          <a:endParaRPr lang="en-US"/>
        </a:p>
      </dgm:t>
    </dgm:pt>
    <dgm:pt modelId="{9E86D998-9702-421A-9A7F-EBAF0E049FD2}">
      <dgm:prSet/>
      <dgm:spPr/>
      <dgm:t>
        <a:bodyPr/>
        <a:lstStyle/>
        <a:p>
          <a:r>
            <a:rPr lang="en-US"/>
            <a:t>View Customers</a:t>
          </a:r>
        </a:p>
      </dgm:t>
    </dgm:pt>
    <dgm:pt modelId="{27EC6654-1F13-43DF-AC81-5A4C36E20CF9}" type="parTrans" cxnId="{04CBB976-B06C-47BA-A3E4-A139B54DEFB9}">
      <dgm:prSet/>
      <dgm:spPr/>
      <dgm:t>
        <a:bodyPr/>
        <a:lstStyle/>
        <a:p>
          <a:endParaRPr lang="en-US"/>
        </a:p>
      </dgm:t>
    </dgm:pt>
    <dgm:pt modelId="{B7144C6A-3AA9-4267-B1E5-1A7245074555}" type="sibTrans" cxnId="{04CBB976-B06C-47BA-A3E4-A139B54DEFB9}">
      <dgm:prSet/>
      <dgm:spPr/>
      <dgm:t>
        <a:bodyPr/>
        <a:lstStyle/>
        <a:p>
          <a:endParaRPr lang="en-US"/>
        </a:p>
      </dgm:t>
    </dgm:pt>
    <dgm:pt modelId="{0F0F01BF-1D2F-4681-AFD9-2A4A9C2AE1D1}">
      <dgm:prSet/>
      <dgm:spPr/>
      <dgm:t>
        <a:bodyPr/>
        <a:lstStyle/>
        <a:p>
          <a:r>
            <a:rPr lang="en-US"/>
            <a:t>Delete/Deactivate a Customer</a:t>
          </a:r>
          <a:r>
            <a:rPr lang="en-IN"/>
            <a:t>.</a:t>
          </a:r>
          <a:endParaRPr lang="en-US"/>
        </a:p>
      </dgm:t>
    </dgm:pt>
    <dgm:pt modelId="{CD881A51-E5F8-4E5D-B708-FA475600FF06}" type="parTrans" cxnId="{901BEBB3-C3CF-4301-A5C7-F5A69D6F8EF3}">
      <dgm:prSet/>
      <dgm:spPr/>
      <dgm:t>
        <a:bodyPr/>
        <a:lstStyle/>
        <a:p>
          <a:endParaRPr lang="en-US"/>
        </a:p>
      </dgm:t>
    </dgm:pt>
    <dgm:pt modelId="{8FDCD7D4-5A7C-45A0-A750-A5162612561D}" type="sibTrans" cxnId="{901BEBB3-C3CF-4301-A5C7-F5A69D6F8EF3}">
      <dgm:prSet/>
      <dgm:spPr/>
      <dgm:t>
        <a:bodyPr/>
        <a:lstStyle/>
        <a:p>
          <a:endParaRPr lang="en-US"/>
        </a:p>
      </dgm:t>
    </dgm:pt>
    <dgm:pt modelId="{954A0934-04E8-46F0-9D13-BB26D4FA219D}">
      <dgm:prSet/>
      <dgm:spPr/>
      <dgm:t>
        <a:bodyPr/>
        <a:lstStyle/>
        <a:p>
          <a:r>
            <a:rPr lang="en-IN"/>
            <a:t>2. Product Management:</a:t>
          </a:r>
          <a:endParaRPr lang="en-US"/>
        </a:p>
      </dgm:t>
    </dgm:pt>
    <dgm:pt modelId="{A4D6875E-8C37-4749-8379-D8DF8BFABBA3}" type="parTrans" cxnId="{356A22A4-A166-49A2-AC58-A71DA47EF1AA}">
      <dgm:prSet/>
      <dgm:spPr/>
      <dgm:t>
        <a:bodyPr/>
        <a:lstStyle/>
        <a:p>
          <a:endParaRPr lang="en-US"/>
        </a:p>
      </dgm:t>
    </dgm:pt>
    <dgm:pt modelId="{87021B08-14AB-47FA-BCA2-B7BAE82F11BD}" type="sibTrans" cxnId="{356A22A4-A166-49A2-AC58-A71DA47EF1AA}">
      <dgm:prSet/>
      <dgm:spPr/>
      <dgm:t>
        <a:bodyPr/>
        <a:lstStyle/>
        <a:p>
          <a:endParaRPr lang="en-US"/>
        </a:p>
      </dgm:t>
    </dgm:pt>
    <dgm:pt modelId="{97937656-C5A4-4750-B3EF-6E3D919AA2A8}">
      <dgm:prSet/>
      <dgm:spPr/>
      <dgm:t>
        <a:bodyPr/>
        <a:lstStyle/>
        <a:p>
          <a:r>
            <a:rPr lang="en-IN"/>
            <a:t>Add a Product</a:t>
          </a:r>
          <a:endParaRPr lang="en-US"/>
        </a:p>
      </dgm:t>
    </dgm:pt>
    <dgm:pt modelId="{95568913-1413-41BC-8115-5207B02A1027}" type="parTrans" cxnId="{0B2CFB59-C1F1-4E94-9F96-FDF363014A3B}">
      <dgm:prSet/>
      <dgm:spPr/>
      <dgm:t>
        <a:bodyPr/>
        <a:lstStyle/>
        <a:p>
          <a:endParaRPr lang="en-US"/>
        </a:p>
      </dgm:t>
    </dgm:pt>
    <dgm:pt modelId="{AC9EFF82-0250-4B4D-B419-A37930B0629C}" type="sibTrans" cxnId="{0B2CFB59-C1F1-4E94-9F96-FDF363014A3B}">
      <dgm:prSet/>
      <dgm:spPr/>
      <dgm:t>
        <a:bodyPr/>
        <a:lstStyle/>
        <a:p>
          <a:endParaRPr lang="en-US"/>
        </a:p>
      </dgm:t>
    </dgm:pt>
    <dgm:pt modelId="{464E1DC2-F8AC-4E99-8A3B-1C3849B7809B}">
      <dgm:prSet/>
      <dgm:spPr/>
      <dgm:t>
        <a:bodyPr/>
        <a:lstStyle/>
        <a:p>
          <a:r>
            <a:rPr lang="en-IN"/>
            <a:t>View Products</a:t>
          </a:r>
          <a:endParaRPr lang="en-US"/>
        </a:p>
      </dgm:t>
    </dgm:pt>
    <dgm:pt modelId="{0BB46FE4-E71E-4A97-AECE-CAF26DEC7C80}" type="parTrans" cxnId="{5D32D933-6637-42D2-A092-B53327D6BDB2}">
      <dgm:prSet/>
      <dgm:spPr/>
      <dgm:t>
        <a:bodyPr/>
        <a:lstStyle/>
        <a:p>
          <a:endParaRPr lang="en-US"/>
        </a:p>
      </dgm:t>
    </dgm:pt>
    <dgm:pt modelId="{835DD166-CEDD-4C68-AD49-CAD21108B1BA}" type="sibTrans" cxnId="{5D32D933-6637-42D2-A092-B53327D6BDB2}">
      <dgm:prSet/>
      <dgm:spPr/>
      <dgm:t>
        <a:bodyPr/>
        <a:lstStyle/>
        <a:p>
          <a:endParaRPr lang="en-US"/>
        </a:p>
      </dgm:t>
    </dgm:pt>
    <dgm:pt modelId="{2E65999E-39F7-4C81-931C-6E4D3634BBA5}">
      <dgm:prSet/>
      <dgm:spPr/>
      <dgm:t>
        <a:bodyPr/>
        <a:lstStyle/>
        <a:p>
          <a:r>
            <a:rPr lang="en-IN"/>
            <a:t>Delete/Deactivate a Product</a:t>
          </a:r>
          <a:endParaRPr lang="en-US"/>
        </a:p>
      </dgm:t>
    </dgm:pt>
    <dgm:pt modelId="{0B0E2C9F-3608-402E-BD1E-3AF9DFC1E9C6}" type="parTrans" cxnId="{BABE622C-B626-4EEE-AF69-980A8D285CA9}">
      <dgm:prSet/>
      <dgm:spPr/>
      <dgm:t>
        <a:bodyPr/>
        <a:lstStyle/>
        <a:p>
          <a:endParaRPr lang="en-US"/>
        </a:p>
      </dgm:t>
    </dgm:pt>
    <dgm:pt modelId="{43360B79-ED1F-4916-9FBB-ACDF69303A11}" type="sibTrans" cxnId="{BABE622C-B626-4EEE-AF69-980A8D285CA9}">
      <dgm:prSet/>
      <dgm:spPr/>
      <dgm:t>
        <a:bodyPr/>
        <a:lstStyle/>
        <a:p>
          <a:endParaRPr lang="en-US"/>
        </a:p>
      </dgm:t>
    </dgm:pt>
    <dgm:pt modelId="{86627A5B-1AB2-4464-B77B-406D56ADDD00}">
      <dgm:prSet/>
      <dgm:spPr/>
      <dgm:t>
        <a:bodyPr/>
        <a:lstStyle/>
        <a:p>
          <a:r>
            <a:rPr lang="en-IN"/>
            <a:t>3. Sales Management:</a:t>
          </a:r>
          <a:endParaRPr lang="en-US"/>
        </a:p>
      </dgm:t>
    </dgm:pt>
    <dgm:pt modelId="{278645DA-D783-4897-BEA5-CA13BA1B9157}" type="parTrans" cxnId="{079E638E-CB69-4599-BE37-400AD6101341}">
      <dgm:prSet/>
      <dgm:spPr/>
      <dgm:t>
        <a:bodyPr/>
        <a:lstStyle/>
        <a:p>
          <a:endParaRPr lang="en-US"/>
        </a:p>
      </dgm:t>
    </dgm:pt>
    <dgm:pt modelId="{07E6E103-A2E4-43E6-83BD-0C26AC273D44}" type="sibTrans" cxnId="{079E638E-CB69-4599-BE37-400AD6101341}">
      <dgm:prSet/>
      <dgm:spPr/>
      <dgm:t>
        <a:bodyPr/>
        <a:lstStyle/>
        <a:p>
          <a:endParaRPr lang="en-US"/>
        </a:p>
      </dgm:t>
    </dgm:pt>
    <dgm:pt modelId="{078284D9-3689-4942-9A87-812938559EFC}">
      <dgm:prSet/>
      <dgm:spPr/>
      <dgm:t>
        <a:bodyPr/>
        <a:lstStyle/>
        <a:p>
          <a:r>
            <a:rPr lang="en-US"/>
            <a:t>Add a Sale</a:t>
          </a:r>
        </a:p>
      </dgm:t>
    </dgm:pt>
    <dgm:pt modelId="{CC931A34-0DB1-4F9E-A4C7-6D0C9FCA45D8}" type="parTrans" cxnId="{2976EA4F-B20E-49B0-93EF-4DD7B0E82552}">
      <dgm:prSet/>
      <dgm:spPr/>
      <dgm:t>
        <a:bodyPr/>
        <a:lstStyle/>
        <a:p>
          <a:endParaRPr lang="en-US"/>
        </a:p>
      </dgm:t>
    </dgm:pt>
    <dgm:pt modelId="{44F36959-C643-4AAE-A2FC-FFBDC6D523C9}" type="sibTrans" cxnId="{2976EA4F-B20E-49B0-93EF-4DD7B0E82552}">
      <dgm:prSet/>
      <dgm:spPr/>
      <dgm:t>
        <a:bodyPr/>
        <a:lstStyle/>
        <a:p>
          <a:endParaRPr lang="en-US"/>
        </a:p>
      </dgm:t>
    </dgm:pt>
    <dgm:pt modelId="{51AF82E8-7167-4B63-940A-CA4B8FCE3F5C}">
      <dgm:prSet/>
      <dgm:spPr/>
      <dgm:t>
        <a:bodyPr/>
        <a:lstStyle/>
        <a:p>
          <a:r>
            <a:rPr lang="en-US"/>
            <a:t>View Sales</a:t>
          </a:r>
        </a:p>
      </dgm:t>
    </dgm:pt>
    <dgm:pt modelId="{ABF0A9E6-52E8-43AC-9525-EB728DDD99CD}" type="parTrans" cxnId="{263C64EC-3CB3-4B79-A1C2-FD2754CE2B72}">
      <dgm:prSet/>
      <dgm:spPr/>
      <dgm:t>
        <a:bodyPr/>
        <a:lstStyle/>
        <a:p>
          <a:endParaRPr lang="en-US"/>
        </a:p>
      </dgm:t>
    </dgm:pt>
    <dgm:pt modelId="{F8DC9C04-D24D-4342-AA4F-5D5E97EAB640}" type="sibTrans" cxnId="{263C64EC-3CB3-4B79-A1C2-FD2754CE2B72}">
      <dgm:prSet/>
      <dgm:spPr/>
      <dgm:t>
        <a:bodyPr/>
        <a:lstStyle/>
        <a:p>
          <a:endParaRPr lang="en-US"/>
        </a:p>
      </dgm:t>
    </dgm:pt>
    <dgm:pt modelId="{0B60146E-8B44-4FA6-91CA-9285726FF949}">
      <dgm:prSet/>
      <dgm:spPr/>
      <dgm:t>
        <a:bodyPr/>
        <a:lstStyle/>
        <a:p>
          <a:r>
            <a:rPr lang="en-US"/>
            <a:t>Delete/Deactivate a Sale</a:t>
          </a:r>
        </a:p>
      </dgm:t>
    </dgm:pt>
    <dgm:pt modelId="{54AA620F-26EE-46DB-A667-C19E378D3D26}" type="parTrans" cxnId="{70123129-49B9-47E0-AA90-AE542564CBA2}">
      <dgm:prSet/>
      <dgm:spPr/>
      <dgm:t>
        <a:bodyPr/>
        <a:lstStyle/>
        <a:p>
          <a:endParaRPr lang="en-US"/>
        </a:p>
      </dgm:t>
    </dgm:pt>
    <dgm:pt modelId="{DBD5A753-B9DB-493D-B283-31C0E2F453D8}" type="sibTrans" cxnId="{70123129-49B9-47E0-AA90-AE542564CBA2}">
      <dgm:prSet/>
      <dgm:spPr/>
      <dgm:t>
        <a:bodyPr/>
        <a:lstStyle/>
        <a:p>
          <a:endParaRPr lang="en-US"/>
        </a:p>
      </dgm:t>
    </dgm:pt>
    <dgm:pt modelId="{DCA2B874-F281-443F-B85A-01A743C289A5}">
      <dgm:prSet/>
      <dgm:spPr/>
      <dgm:t>
        <a:bodyPr/>
        <a:lstStyle/>
        <a:p>
          <a:r>
            <a:rPr lang="en-US"/>
            <a:t>4. Analytics:</a:t>
          </a:r>
        </a:p>
      </dgm:t>
    </dgm:pt>
    <dgm:pt modelId="{020C4FCE-18CE-43F0-A8C5-83E9DF4AD992}" type="parTrans" cxnId="{507ACC9A-67BF-4D63-AA9E-EAE8E2E13B4B}">
      <dgm:prSet/>
      <dgm:spPr/>
      <dgm:t>
        <a:bodyPr/>
        <a:lstStyle/>
        <a:p>
          <a:endParaRPr lang="en-US"/>
        </a:p>
      </dgm:t>
    </dgm:pt>
    <dgm:pt modelId="{129E89DF-79A7-4862-8488-DE8BFAA25D65}" type="sibTrans" cxnId="{507ACC9A-67BF-4D63-AA9E-EAE8E2E13B4B}">
      <dgm:prSet/>
      <dgm:spPr/>
      <dgm:t>
        <a:bodyPr/>
        <a:lstStyle/>
        <a:p>
          <a:endParaRPr lang="en-US"/>
        </a:p>
      </dgm:t>
    </dgm:pt>
    <dgm:pt modelId="{A0664D95-CDAB-4076-A239-5EF8B943420E}">
      <dgm:prSet/>
      <dgm:spPr/>
      <dgm:t>
        <a:bodyPr/>
        <a:lstStyle/>
        <a:p>
          <a:r>
            <a:rPr lang="en-US"/>
            <a:t>Sales Report</a:t>
          </a:r>
        </a:p>
      </dgm:t>
    </dgm:pt>
    <dgm:pt modelId="{53206B8A-193B-46E0-8557-FB5C48D62005}" type="parTrans" cxnId="{1D05AE1A-A268-4327-9E14-569136F08A3B}">
      <dgm:prSet/>
      <dgm:spPr/>
      <dgm:t>
        <a:bodyPr/>
        <a:lstStyle/>
        <a:p>
          <a:endParaRPr lang="en-US"/>
        </a:p>
      </dgm:t>
    </dgm:pt>
    <dgm:pt modelId="{38FD7E7E-9E61-4D2B-A5C7-69F95398CAFE}" type="sibTrans" cxnId="{1D05AE1A-A268-4327-9E14-569136F08A3B}">
      <dgm:prSet/>
      <dgm:spPr/>
      <dgm:t>
        <a:bodyPr/>
        <a:lstStyle/>
        <a:p>
          <a:endParaRPr lang="en-US"/>
        </a:p>
      </dgm:t>
    </dgm:pt>
    <dgm:pt modelId="{7C427EDE-B599-4B63-A4A9-43B3FF1A19C1}">
      <dgm:prSet/>
      <dgm:spPr/>
      <dgm:t>
        <a:bodyPr/>
        <a:lstStyle/>
        <a:p>
          <a:r>
            <a:rPr lang="en-US"/>
            <a:t>Top Customers</a:t>
          </a:r>
        </a:p>
      </dgm:t>
    </dgm:pt>
    <dgm:pt modelId="{E420F5C9-7E57-49A2-ADA0-7BA851D5DEF5}" type="parTrans" cxnId="{0B69C0E5-DAA2-48C9-8061-8FAA62D9EBF3}">
      <dgm:prSet/>
      <dgm:spPr/>
      <dgm:t>
        <a:bodyPr/>
        <a:lstStyle/>
        <a:p>
          <a:endParaRPr lang="en-US"/>
        </a:p>
      </dgm:t>
    </dgm:pt>
    <dgm:pt modelId="{C3A59285-A29A-47F3-9303-3F6BDCF3FDC8}" type="sibTrans" cxnId="{0B69C0E5-DAA2-48C9-8061-8FAA62D9EBF3}">
      <dgm:prSet/>
      <dgm:spPr/>
      <dgm:t>
        <a:bodyPr/>
        <a:lstStyle/>
        <a:p>
          <a:endParaRPr lang="en-US"/>
        </a:p>
      </dgm:t>
    </dgm:pt>
    <dgm:pt modelId="{D9610EEF-0228-423E-90B5-34C5D89D0C6C}">
      <dgm:prSet/>
      <dgm:spPr/>
      <dgm:t>
        <a:bodyPr/>
        <a:lstStyle/>
        <a:p>
          <a:r>
            <a:rPr lang="en-US"/>
            <a:t>Top Products</a:t>
          </a:r>
        </a:p>
      </dgm:t>
    </dgm:pt>
    <dgm:pt modelId="{22F7CBC4-D096-4223-8045-B3D92931EF2D}" type="parTrans" cxnId="{22C4002D-32D5-4E03-9FA7-5EC15C1C6273}">
      <dgm:prSet/>
      <dgm:spPr/>
      <dgm:t>
        <a:bodyPr/>
        <a:lstStyle/>
        <a:p>
          <a:endParaRPr lang="en-US"/>
        </a:p>
      </dgm:t>
    </dgm:pt>
    <dgm:pt modelId="{204934C2-AEB4-43CA-8E98-E453CDB4E450}" type="sibTrans" cxnId="{22C4002D-32D5-4E03-9FA7-5EC15C1C6273}">
      <dgm:prSet/>
      <dgm:spPr/>
      <dgm:t>
        <a:bodyPr/>
        <a:lstStyle/>
        <a:p>
          <a:endParaRPr lang="en-US"/>
        </a:p>
      </dgm:t>
    </dgm:pt>
    <dgm:pt modelId="{06495BC3-F14B-478F-A753-6FD2D4F70A5E}" type="pres">
      <dgm:prSet presAssocID="{44245A64-212C-4B46-BA97-FA83E901E22E}" presName="Name0" presStyleCnt="0">
        <dgm:presLayoutVars>
          <dgm:dir/>
          <dgm:animLvl val="lvl"/>
          <dgm:resizeHandles val="exact"/>
        </dgm:presLayoutVars>
      </dgm:prSet>
      <dgm:spPr/>
    </dgm:pt>
    <dgm:pt modelId="{A25982AA-9E59-47CE-B7B8-2D7E0E118118}" type="pres">
      <dgm:prSet presAssocID="{E47FE2A1-2D36-4408-BCD2-A3734C0ED648}" presName="composite" presStyleCnt="0"/>
      <dgm:spPr/>
    </dgm:pt>
    <dgm:pt modelId="{979BAB76-49F0-42FA-8929-811F4EBE481B}" type="pres">
      <dgm:prSet presAssocID="{E47FE2A1-2D36-4408-BCD2-A3734C0ED64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4EB286-CC6D-42D4-B4B4-1B9E04B87821}" type="pres">
      <dgm:prSet presAssocID="{E47FE2A1-2D36-4408-BCD2-A3734C0ED648}" presName="desTx" presStyleLbl="revTx" presStyleIdx="0" presStyleCnt="4">
        <dgm:presLayoutVars>
          <dgm:bulletEnabled val="1"/>
        </dgm:presLayoutVars>
      </dgm:prSet>
      <dgm:spPr/>
    </dgm:pt>
    <dgm:pt modelId="{85321DF4-ACE7-45C1-8B1E-FEC0EC2343A4}" type="pres">
      <dgm:prSet presAssocID="{24B7F90C-BEAE-4DF8-AFC5-A1DE7815CEBA}" presName="space" presStyleCnt="0"/>
      <dgm:spPr/>
    </dgm:pt>
    <dgm:pt modelId="{280857FD-E578-42AD-88B8-C74FFB1736DE}" type="pres">
      <dgm:prSet presAssocID="{954A0934-04E8-46F0-9D13-BB26D4FA219D}" presName="composite" presStyleCnt="0"/>
      <dgm:spPr/>
    </dgm:pt>
    <dgm:pt modelId="{DB80EBBD-7145-400C-987A-BE4B30AE504E}" type="pres">
      <dgm:prSet presAssocID="{954A0934-04E8-46F0-9D13-BB26D4FA219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652EB1-E947-44D5-8267-BC1AE8BCD699}" type="pres">
      <dgm:prSet presAssocID="{954A0934-04E8-46F0-9D13-BB26D4FA219D}" presName="desTx" presStyleLbl="revTx" presStyleIdx="1" presStyleCnt="4">
        <dgm:presLayoutVars>
          <dgm:bulletEnabled val="1"/>
        </dgm:presLayoutVars>
      </dgm:prSet>
      <dgm:spPr/>
    </dgm:pt>
    <dgm:pt modelId="{B93B28D8-E62B-4C59-AA9E-E64B9C713FEB}" type="pres">
      <dgm:prSet presAssocID="{87021B08-14AB-47FA-BCA2-B7BAE82F11BD}" presName="space" presStyleCnt="0"/>
      <dgm:spPr/>
    </dgm:pt>
    <dgm:pt modelId="{E6AFAEBD-3287-46D7-AA88-BE2167C39600}" type="pres">
      <dgm:prSet presAssocID="{86627A5B-1AB2-4464-B77B-406D56ADDD00}" presName="composite" presStyleCnt="0"/>
      <dgm:spPr/>
    </dgm:pt>
    <dgm:pt modelId="{2EB48598-7627-4A24-BFEB-38887A79AB36}" type="pres">
      <dgm:prSet presAssocID="{86627A5B-1AB2-4464-B77B-406D56ADDD0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D12041-1880-4CE5-9A80-03651E657A3B}" type="pres">
      <dgm:prSet presAssocID="{86627A5B-1AB2-4464-B77B-406D56ADDD00}" presName="desTx" presStyleLbl="revTx" presStyleIdx="2" presStyleCnt="4">
        <dgm:presLayoutVars>
          <dgm:bulletEnabled val="1"/>
        </dgm:presLayoutVars>
      </dgm:prSet>
      <dgm:spPr/>
    </dgm:pt>
    <dgm:pt modelId="{A0E3C919-34CA-4CF4-87FC-B031FCD2E8AD}" type="pres">
      <dgm:prSet presAssocID="{07E6E103-A2E4-43E6-83BD-0C26AC273D44}" presName="space" presStyleCnt="0"/>
      <dgm:spPr/>
    </dgm:pt>
    <dgm:pt modelId="{CFF8DA9F-E307-41E5-AFDA-C2A4F070FB60}" type="pres">
      <dgm:prSet presAssocID="{DCA2B874-F281-443F-B85A-01A743C289A5}" presName="composite" presStyleCnt="0"/>
      <dgm:spPr/>
    </dgm:pt>
    <dgm:pt modelId="{BE31618A-F953-4EF6-A047-453A74E34C88}" type="pres">
      <dgm:prSet presAssocID="{DCA2B874-F281-443F-B85A-01A743C289A5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D4AD3B3-C000-422E-B9DA-1F7D86251690}" type="pres">
      <dgm:prSet presAssocID="{DCA2B874-F281-443F-B85A-01A743C289A5}" presName="desTx" presStyleLbl="revTx" presStyleIdx="3" presStyleCnt="4">
        <dgm:presLayoutVars>
          <dgm:bulletEnabled val="1"/>
        </dgm:presLayoutVars>
      </dgm:prSet>
      <dgm:spPr/>
    </dgm:pt>
  </dgm:ptLst>
  <dgm:cxnLst>
    <dgm:cxn modelId="{EC080308-A8EB-4863-87CC-3CF95BF552C3}" type="presOf" srcId="{450D862D-EEB3-4408-95BB-2409007D7DC6}" destId="{A44EB286-CC6D-42D4-B4B4-1B9E04B87821}" srcOrd="0" destOrd="0" presId="urn:microsoft.com/office/officeart/2005/8/layout/chevron1"/>
    <dgm:cxn modelId="{9A4CAA0D-AE66-416B-BB92-0C0494B416D5}" type="presOf" srcId="{464E1DC2-F8AC-4E99-8A3B-1C3849B7809B}" destId="{AD652EB1-E947-44D5-8267-BC1AE8BCD699}" srcOrd="0" destOrd="1" presId="urn:microsoft.com/office/officeart/2005/8/layout/chevron1"/>
    <dgm:cxn modelId="{1D05AE1A-A268-4327-9E14-569136F08A3B}" srcId="{DCA2B874-F281-443F-B85A-01A743C289A5}" destId="{A0664D95-CDAB-4076-A239-5EF8B943420E}" srcOrd="0" destOrd="0" parTransId="{53206B8A-193B-46E0-8557-FB5C48D62005}" sibTransId="{38FD7E7E-9E61-4D2B-A5C7-69F95398CAFE}"/>
    <dgm:cxn modelId="{23B4F91F-CD92-44F9-9733-EE7AAB8CB9A2}" type="presOf" srcId="{86627A5B-1AB2-4464-B77B-406D56ADDD00}" destId="{2EB48598-7627-4A24-BFEB-38887A79AB36}" srcOrd="0" destOrd="0" presId="urn:microsoft.com/office/officeart/2005/8/layout/chevron1"/>
    <dgm:cxn modelId="{70123129-49B9-47E0-AA90-AE542564CBA2}" srcId="{86627A5B-1AB2-4464-B77B-406D56ADDD00}" destId="{0B60146E-8B44-4FA6-91CA-9285726FF949}" srcOrd="2" destOrd="0" parTransId="{54AA620F-26EE-46DB-A667-C19E378D3D26}" sibTransId="{DBD5A753-B9DB-493D-B283-31C0E2F453D8}"/>
    <dgm:cxn modelId="{A80AD42B-4B3C-4B77-A083-A83392B9E261}" type="presOf" srcId="{44245A64-212C-4B46-BA97-FA83E901E22E}" destId="{06495BC3-F14B-478F-A753-6FD2D4F70A5E}" srcOrd="0" destOrd="0" presId="urn:microsoft.com/office/officeart/2005/8/layout/chevron1"/>
    <dgm:cxn modelId="{BABE622C-B626-4EEE-AF69-980A8D285CA9}" srcId="{954A0934-04E8-46F0-9D13-BB26D4FA219D}" destId="{2E65999E-39F7-4C81-931C-6E4D3634BBA5}" srcOrd="2" destOrd="0" parTransId="{0B0E2C9F-3608-402E-BD1E-3AF9DFC1E9C6}" sibTransId="{43360B79-ED1F-4916-9FBB-ACDF69303A11}"/>
    <dgm:cxn modelId="{22C4002D-32D5-4E03-9FA7-5EC15C1C6273}" srcId="{DCA2B874-F281-443F-B85A-01A743C289A5}" destId="{D9610EEF-0228-423E-90B5-34C5D89D0C6C}" srcOrd="2" destOrd="0" parTransId="{22F7CBC4-D096-4223-8045-B3D92931EF2D}" sibTransId="{204934C2-AEB4-43CA-8E98-E453CDB4E450}"/>
    <dgm:cxn modelId="{5D32D933-6637-42D2-A092-B53327D6BDB2}" srcId="{954A0934-04E8-46F0-9D13-BB26D4FA219D}" destId="{464E1DC2-F8AC-4E99-8A3B-1C3849B7809B}" srcOrd="1" destOrd="0" parTransId="{0BB46FE4-E71E-4A97-AECE-CAF26DEC7C80}" sibTransId="{835DD166-CEDD-4C68-AD49-CAD21108B1BA}"/>
    <dgm:cxn modelId="{563E3D34-1692-4FD8-9393-D9111B610A49}" type="presOf" srcId="{E47FE2A1-2D36-4408-BCD2-A3734C0ED648}" destId="{979BAB76-49F0-42FA-8929-811F4EBE481B}" srcOrd="0" destOrd="0" presId="urn:microsoft.com/office/officeart/2005/8/layout/chevron1"/>
    <dgm:cxn modelId="{BF4DF05F-E92D-4232-9370-753F49393EC5}" type="presOf" srcId="{DCA2B874-F281-443F-B85A-01A743C289A5}" destId="{BE31618A-F953-4EF6-A047-453A74E34C88}" srcOrd="0" destOrd="0" presId="urn:microsoft.com/office/officeart/2005/8/layout/chevron1"/>
    <dgm:cxn modelId="{7C07D663-B65C-4A57-B5BA-F6D85D02765E}" srcId="{E47FE2A1-2D36-4408-BCD2-A3734C0ED648}" destId="{450D862D-EEB3-4408-95BB-2409007D7DC6}" srcOrd="0" destOrd="0" parTransId="{3A45B83D-B0B6-4B25-9E31-691DA5E179C5}" sibTransId="{1154ABDE-6516-442B-AC51-8717DFC727FC}"/>
    <dgm:cxn modelId="{7352C068-84DD-4BA9-861A-EC490810DC51}" type="presOf" srcId="{078284D9-3689-4942-9A87-812938559EFC}" destId="{4ED12041-1880-4CE5-9A80-03651E657A3B}" srcOrd="0" destOrd="0" presId="urn:microsoft.com/office/officeart/2005/8/layout/chevron1"/>
    <dgm:cxn modelId="{2976EA4F-B20E-49B0-93EF-4DD7B0E82552}" srcId="{86627A5B-1AB2-4464-B77B-406D56ADDD00}" destId="{078284D9-3689-4942-9A87-812938559EFC}" srcOrd="0" destOrd="0" parTransId="{CC931A34-0DB1-4F9E-A4C7-6D0C9FCA45D8}" sibTransId="{44F36959-C643-4AAE-A2FC-FFBDC6D523C9}"/>
    <dgm:cxn modelId="{23B40776-50D2-44F2-B326-12E7D1C04467}" type="presOf" srcId="{51AF82E8-7167-4B63-940A-CA4B8FCE3F5C}" destId="{4ED12041-1880-4CE5-9A80-03651E657A3B}" srcOrd="0" destOrd="1" presId="urn:microsoft.com/office/officeart/2005/8/layout/chevron1"/>
    <dgm:cxn modelId="{04CBB976-B06C-47BA-A3E4-A139B54DEFB9}" srcId="{E47FE2A1-2D36-4408-BCD2-A3734C0ED648}" destId="{9E86D998-9702-421A-9A7F-EBAF0E049FD2}" srcOrd="1" destOrd="0" parTransId="{27EC6654-1F13-43DF-AC81-5A4C36E20CF9}" sibTransId="{B7144C6A-3AA9-4267-B1E5-1A7245074555}"/>
    <dgm:cxn modelId="{0B2CFB59-C1F1-4E94-9F96-FDF363014A3B}" srcId="{954A0934-04E8-46F0-9D13-BB26D4FA219D}" destId="{97937656-C5A4-4750-B3EF-6E3D919AA2A8}" srcOrd="0" destOrd="0" parTransId="{95568913-1413-41BC-8115-5207B02A1027}" sibTransId="{AC9EFF82-0250-4B4D-B419-A37930B0629C}"/>
    <dgm:cxn modelId="{A9B6927A-E085-45F8-9C54-2B6A1A7A7051}" type="presOf" srcId="{0B60146E-8B44-4FA6-91CA-9285726FF949}" destId="{4ED12041-1880-4CE5-9A80-03651E657A3B}" srcOrd="0" destOrd="2" presId="urn:microsoft.com/office/officeart/2005/8/layout/chevron1"/>
    <dgm:cxn modelId="{079E638E-CB69-4599-BE37-400AD6101341}" srcId="{44245A64-212C-4B46-BA97-FA83E901E22E}" destId="{86627A5B-1AB2-4464-B77B-406D56ADDD00}" srcOrd="2" destOrd="0" parTransId="{278645DA-D783-4897-BEA5-CA13BA1B9157}" sibTransId="{07E6E103-A2E4-43E6-83BD-0C26AC273D44}"/>
    <dgm:cxn modelId="{507ACC9A-67BF-4D63-AA9E-EAE8E2E13B4B}" srcId="{44245A64-212C-4B46-BA97-FA83E901E22E}" destId="{DCA2B874-F281-443F-B85A-01A743C289A5}" srcOrd="3" destOrd="0" parTransId="{020C4FCE-18CE-43F0-A8C5-83E9DF4AD992}" sibTransId="{129E89DF-79A7-4862-8488-DE8BFAA25D65}"/>
    <dgm:cxn modelId="{356A22A4-A166-49A2-AC58-A71DA47EF1AA}" srcId="{44245A64-212C-4B46-BA97-FA83E901E22E}" destId="{954A0934-04E8-46F0-9D13-BB26D4FA219D}" srcOrd="1" destOrd="0" parTransId="{A4D6875E-8C37-4749-8379-D8DF8BFABBA3}" sibTransId="{87021B08-14AB-47FA-BCA2-B7BAE82F11BD}"/>
    <dgm:cxn modelId="{901BEBB3-C3CF-4301-A5C7-F5A69D6F8EF3}" srcId="{E47FE2A1-2D36-4408-BCD2-A3734C0ED648}" destId="{0F0F01BF-1D2F-4681-AFD9-2A4A9C2AE1D1}" srcOrd="2" destOrd="0" parTransId="{CD881A51-E5F8-4E5D-B708-FA475600FF06}" sibTransId="{8FDCD7D4-5A7C-45A0-A750-A5162612561D}"/>
    <dgm:cxn modelId="{9B205DB8-2654-47C3-BCDA-9CD0D3CDD9C5}" srcId="{44245A64-212C-4B46-BA97-FA83E901E22E}" destId="{E47FE2A1-2D36-4408-BCD2-A3734C0ED648}" srcOrd="0" destOrd="0" parTransId="{964D004A-F31E-4788-88E5-3E0E059A68DE}" sibTransId="{24B7F90C-BEAE-4DF8-AFC5-A1DE7815CEBA}"/>
    <dgm:cxn modelId="{FBE582BA-9691-4230-87BE-E4CA6917C490}" type="presOf" srcId="{D9610EEF-0228-423E-90B5-34C5D89D0C6C}" destId="{7D4AD3B3-C000-422E-B9DA-1F7D86251690}" srcOrd="0" destOrd="2" presId="urn:microsoft.com/office/officeart/2005/8/layout/chevron1"/>
    <dgm:cxn modelId="{AD0027C9-6E5F-4D22-ABAD-B09B81700AF0}" type="presOf" srcId="{A0664D95-CDAB-4076-A239-5EF8B943420E}" destId="{7D4AD3B3-C000-422E-B9DA-1F7D86251690}" srcOrd="0" destOrd="0" presId="urn:microsoft.com/office/officeart/2005/8/layout/chevron1"/>
    <dgm:cxn modelId="{9BA313CC-11C9-426A-B88D-4EFF4A9E571C}" type="presOf" srcId="{97937656-C5A4-4750-B3EF-6E3D919AA2A8}" destId="{AD652EB1-E947-44D5-8267-BC1AE8BCD699}" srcOrd="0" destOrd="0" presId="urn:microsoft.com/office/officeart/2005/8/layout/chevron1"/>
    <dgm:cxn modelId="{81E86AD6-7DE7-4DCD-A954-99CBA802C007}" type="presOf" srcId="{954A0934-04E8-46F0-9D13-BB26D4FA219D}" destId="{DB80EBBD-7145-400C-987A-BE4B30AE504E}" srcOrd="0" destOrd="0" presId="urn:microsoft.com/office/officeart/2005/8/layout/chevron1"/>
    <dgm:cxn modelId="{0B69C0E5-DAA2-48C9-8061-8FAA62D9EBF3}" srcId="{DCA2B874-F281-443F-B85A-01A743C289A5}" destId="{7C427EDE-B599-4B63-A4A9-43B3FF1A19C1}" srcOrd="1" destOrd="0" parTransId="{E420F5C9-7E57-49A2-ADA0-7BA851D5DEF5}" sibTransId="{C3A59285-A29A-47F3-9303-3F6BDCF3FDC8}"/>
    <dgm:cxn modelId="{A24743E9-5280-4B4D-860D-832F19560CBA}" type="presOf" srcId="{0F0F01BF-1D2F-4681-AFD9-2A4A9C2AE1D1}" destId="{A44EB286-CC6D-42D4-B4B4-1B9E04B87821}" srcOrd="0" destOrd="2" presId="urn:microsoft.com/office/officeart/2005/8/layout/chevron1"/>
    <dgm:cxn modelId="{263C64EC-3CB3-4B79-A1C2-FD2754CE2B72}" srcId="{86627A5B-1AB2-4464-B77B-406D56ADDD00}" destId="{51AF82E8-7167-4B63-940A-CA4B8FCE3F5C}" srcOrd="1" destOrd="0" parTransId="{ABF0A9E6-52E8-43AC-9525-EB728DDD99CD}" sibTransId="{F8DC9C04-D24D-4342-AA4F-5D5E97EAB640}"/>
    <dgm:cxn modelId="{8BED14F5-F466-46B5-AB68-C19E71508721}" type="presOf" srcId="{2E65999E-39F7-4C81-931C-6E4D3634BBA5}" destId="{AD652EB1-E947-44D5-8267-BC1AE8BCD699}" srcOrd="0" destOrd="2" presId="urn:microsoft.com/office/officeart/2005/8/layout/chevron1"/>
    <dgm:cxn modelId="{9FB893F9-53A0-42B0-9DD8-ECB6617A822F}" type="presOf" srcId="{7C427EDE-B599-4B63-A4A9-43B3FF1A19C1}" destId="{7D4AD3B3-C000-422E-B9DA-1F7D86251690}" srcOrd="0" destOrd="1" presId="urn:microsoft.com/office/officeart/2005/8/layout/chevron1"/>
    <dgm:cxn modelId="{0DDE78FD-718F-4C59-ADC4-32D6B564E589}" type="presOf" srcId="{9E86D998-9702-421A-9A7F-EBAF0E049FD2}" destId="{A44EB286-CC6D-42D4-B4B4-1B9E04B87821}" srcOrd="0" destOrd="1" presId="urn:microsoft.com/office/officeart/2005/8/layout/chevron1"/>
    <dgm:cxn modelId="{8A96E9FD-68E9-4776-A6B7-F6F562FCB8FF}" type="presParOf" srcId="{06495BC3-F14B-478F-A753-6FD2D4F70A5E}" destId="{A25982AA-9E59-47CE-B7B8-2D7E0E118118}" srcOrd="0" destOrd="0" presId="urn:microsoft.com/office/officeart/2005/8/layout/chevron1"/>
    <dgm:cxn modelId="{FD38153E-60D5-4FF1-8DA2-53777F5DFF65}" type="presParOf" srcId="{A25982AA-9E59-47CE-B7B8-2D7E0E118118}" destId="{979BAB76-49F0-42FA-8929-811F4EBE481B}" srcOrd="0" destOrd="0" presId="urn:microsoft.com/office/officeart/2005/8/layout/chevron1"/>
    <dgm:cxn modelId="{4A6D44E3-1B5D-475B-BE6B-07A4528B6CAE}" type="presParOf" srcId="{A25982AA-9E59-47CE-B7B8-2D7E0E118118}" destId="{A44EB286-CC6D-42D4-B4B4-1B9E04B87821}" srcOrd="1" destOrd="0" presId="urn:microsoft.com/office/officeart/2005/8/layout/chevron1"/>
    <dgm:cxn modelId="{3793684F-0625-4077-941A-4888F7C823AF}" type="presParOf" srcId="{06495BC3-F14B-478F-A753-6FD2D4F70A5E}" destId="{85321DF4-ACE7-45C1-8B1E-FEC0EC2343A4}" srcOrd="1" destOrd="0" presId="urn:microsoft.com/office/officeart/2005/8/layout/chevron1"/>
    <dgm:cxn modelId="{1FD7298E-9DEC-42C8-B43E-4DB44D4F7D6A}" type="presParOf" srcId="{06495BC3-F14B-478F-A753-6FD2D4F70A5E}" destId="{280857FD-E578-42AD-88B8-C74FFB1736DE}" srcOrd="2" destOrd="0" presId="urn:microsoft.com/office/officeart/2005/8/layout/chevron1"/>
    <dgm:cxn modelId="{B1AFEC50-F91E-4659-9C63-E521590A3878}" type="presParOf" srcId="{280857FD-E578-42AD-88B8-C74FFB1736DE}" destId="{DB80EBBD-7145-400C-987A-BE4B30AE504E}" srcOrd="0" destOrd="0" presId="urn:microsoft.com/office/officeart/2005/8/layout/chevron1"/>
    <dgm:cxn modelId="{DB922D70-1DCA-4238-86BD-B9D6392D3267}" type="presParOf" srcId="{280857FD-E578-42AD-88B8-C74FFB1736DE}" destId="{AD652EB1-E947-44D5-8267-BC1AE8BCD699}" srcOrd="1" destOrd="0" presId="urn:microsoft.com/office/officeart/2005/8/layout/chevron1"/>
    <dgm:cxn modelId="{361FEEBF-738D-412E-83CD-556E7143F357}" type="presParOf" srcId="{06495BC3-F14B-478F-A753-6FD2D4F70A5E}" destId="{B93B28D8-E62B-4C59-AA9E-E64B9C713FEB}" srcOrd="3" destOrd="0" presId="urn:microsoft.com/office/officeart/2005/8/layout/chevron1"/>
    <dgm:cxn modelId="{E9E04A2F-C7C5-4AB4-B9AE-42AC145B0DD6}" type="presParOf" srcId="{06495BC3-F14B-478F-A753-6FD2D4F70A5E}" destId="{E6AFAEBD-3287-46D7-AA88-BE2167C39600}" srcOrd="4" destOrd="0" presId="urn:microsoft.com/office/officeart/2005/8/layout/chevron1"/>
    <dgm:cxn modelId="{2A5EBA7A-1C64-41E0-9B74-1BA03239C8D5}" type="presParOf" srcId="{E6AFAEBD-3287-46D7-AA88-BE2167C39600}" destId="{2EB48598-7627-4A24-BFEB-38887A79AB36}" srcOrd="0" destOrd="0" presId="urn:microsoft.com/office/officeart/2005/8/layout/chevron1"/>
    <dgm:cxn modelId="{89774C29-6535-41AC-A253-4B72AD89515D}" type="presParOf" srcId="{E6AFAEBD-3287-46D7-AA88-BE2167C39600}" destId="{4ED12041-1880-4CE5-9A80-03651E657A3B}" srcOrd="1" destOrd="0" presId="urn:microsoft.com/office/officeart/2005/8/layout/chevron1"/>
    <dgm:cxn modelId="{DD24BD46-8F59-4666-BE8C-966FA5EF6365}" type="presParOf" srcId="{06495BC3-F14B-478F-A753-6FD2D4F70A5E}" destId="{A0E3C919-34CA-4CF4-87FC-B031FCD2E8AD}" srcOrd="5" destOrd="0" presId="urn:microsoft.com/office/officeart/2005/8/layout/chevron1"/>
    <dgm:cxn modelId="{04A48FB5-9E16-40AA-931C-F9B39CAA0321}" type="presParOf" srcId="{06495BC3-F14B-478F-A753-6FD2D4F70A5E}" destId="{CFF8DA9F-E307-41E5-AFDA-C2A4F070FB60}" srcOrd="6" destOrd="0" presId="urn:microsoft.com/office/officeart/2005/8/layout/chevron1"/>
    <dgm:cxn modelId="{82F7F2C1-1058-45FC-9836-C4DED9CC2913}" type="presParOf" srcId="{CFF8DA9F-E307-41E5-AFDA-C2A4F070FB60}" destId="{BE31618A-F953-4EF6-A047-453A74E34C88}" srcOrd="0" destOrd="0" presId="urn:microsoft.com/office/officeart/2005/8/layout/chevron1"/>
    <dgm:cxn modelId="{FF173FF0-C479-4E04-9C9D-A092FA544835}" type="presParOf" srcId="{CFF8DA9F-E307-41E5-AFDA-C2A4F070FB60}" destId="{7D4AD3B3-C000-422E-B9DA-1F7D8625169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BAB76-49F0-42FA-8929-811F4EBE481B}">
      <dsp:nvSpPr>
        <dsp:cNvPr id="0" name=""/>
        <dsp:cNvSpPr/>
      </dsp:nvSpPr>
      <dsp:spPr>
        <a:xfrm>
          <a:off x="4199" y="16224"/>
          <a:ext cx="2888867" cy="11555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1. Customer Management</a:t>
          </a:r>
        </a:p>
      </dsp:txBody>
      <dsp:txXfrm>
        <a:off x="581973" y="16224"/>
        <a:ext cx="1733320" cy="1155547"/>
      </dsp:txXfrm>
    </dsp:sp>
    <dsp:sp modelId="{A44EB286-CC6D-42D4-B4B4-1B9E04B87821}">
      <dsp:nvSpPr>
        <dsp:cNvPr id="0" name=""/>
        <dsp:cNvSpPr/>
      </dsp:nvSpPr>
      <dsp:spPr>
        <a:xfrm>
          <a:off x="4199" y="1316215"/>
          <a:ext cx="2311094" cy="214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Add a Customer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View Customers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Delete/Deactivate a Customer</a:t>
          </a:r>
          <a:r>
            <a:rPr lang="en-IN" sz="3600" kern="1200"/>
            <a:t>.</a:t>
          </a:r>
          <a:endParaRPr lang="en-US" sz="3600" kern="1200"/>
        </a:p>
      </dsp:txBody>
      <dsp:txXfrm>
        <a:off x="4199" y="1316215"/>
        <a:ext cx="2311094" cy="2146500"/>
      </dsp:txXfrm>
    </dsp:sp>
    <dsp:sp modelId="{DB80EBBD-7145-400C-987A-BE4B30AE504E}">
      <dsp:nvSpPr>
        <dsp:cNvPr id="0" name=""/>
        <dsp:cNvSpPr/>
      </dsp:nvSpPr>
      <dsp:spPr>
        <a:xfrm>
          <a:off x="2677066" y="16224"/>
          <a:ext cx="2888867" cy="11555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2. Product Management:</a:t>
          </a:r>
          <a:endParaRPr lang="en-US" sz="3600" kern="1200"/>
        </a:p>
      </dsp:txBody>
      <dsp:txXfrm>
        <a:off x="3254840" y="16224"/>
        <a:ext cx="1733320" cy="1155547"/>
      </dsp:txXfrm>
    </dsp:sp>
    <dsp:sp modelId="{AD652EB1-E947-44D5-8267-BC1AE8BCD699}">
      <dsp:nvSpPr>
        <dsp:cNvPr id="0" name=""/>
        <dsp:cNvSpPr/>
      </dsp:nvSpPr>
      <dsp:spPr>
        <a:xfrm>
          <a:off x="2677066" y="1316215"/>
          <a:ext cx="2311094" cy="214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/>
            <a:t>Add a Product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/>
            <a:t>View Products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/>
            <a:t>Delete/Deactivate a Product</a:t>
          </a:r>
          <a:endParaRPr lang="en-US" sz="3600" kern="1200"/>
        </a:p>
      </dsp:txBody>
      <dsp:txXfrm>
        <a:off x="2677066" y="1316215"/>
        <a:ext cx="2311094" cy="2146500"/>
      </dsp:txXfrm>
    </dsp:sp>
    <dsp:sp modelId="{2EB48598-7627-4A24-BFEB-38887A79AB36}">
      <dsp:nvSpPr>
        <dsp:cNvPr id="0" name=""/>
        <dsp:cNvSpPr/>
      </dsp:nvSpPr>
      <dsp:spPr>
        <a:xfrm>
          <a:off x="5349934" y="16224"/>
          <a:ext cx="2888867" cy="11555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3. Sales Management:</a:t>
          </a:r>
          <a:endParaRPr lang="en-US" sz="3600" kern="1200"/>
        </a:p>
      </dsp:txBody>
      <dsp:txXfrm>
        <a:off x="5927708" y="16224"/>
        <a:ext cx="1733320" cy="1155547"/>
      </dsp:txXfrm>
    </dsp:sp>
    <dsp:sp modelId="{4ED12041-1880-4CE5-9A80-03651E657A3B}">
      <dsp:nvSpPr>
        <dsp:cNvPr id="0" name=""/>
        <dsp:cNvSpPr/>
      </dsp:nvSpPr>
      <dsp:spPr>
        <a:xfrm>
          <a:off x="5349934" y="1316215"/>
          <a:ext cx="2311094" cy="214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Add a Sale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View Sales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Delete/Deactivate a Sale</a:t>
          </a:r>
        </a:p>
      </dsp:txBody>
      <dsp:txXfrm>
        <a:off x="5349934" y="1316215"/>
        <a:ext cx="2311094" cy="2146500"/>
      </dsp:txXfrm>
    </dsp:sp>
    <dsp:sp modelId="{BE31618A-F953-4EF6-A047-453A74E34C88}">
      <dsp:nvSpPr>
        <dsp:cNvPr id="0" name=""/>
        <dsp:cNvSpPr/>
      </dsp:nvSpPr>
      <dsp:spPr>
        <a:xfrm>
          <a:off x="8022802" y="16224"/>
          <a:ext cx="2888867" cy="11555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4. Analytics:</a:t>
          </a:r>
        </a:p>
      </dsp:txBody>
      <dsp:txXfrm>
        <a:off x="8600576" y="16224"/>
        <a:ext cx="1733320" cy="1155547"/>
      </dsp:txXfrm>
    </dsp:sp>
    <dsp:sp modelId="{7D4AD3B3-C000-422E-B9DA-1F7D86251690}">
      <dsp:nvSpPr>
        <dsp:cNvPr id="0" name=""/>
        <dsp:cNvSpPr/>
      </dsp:nvSpPr>
      <dsp:spPr>
        <a:xfrm>
          <a:off x="8022802" y="1316215"/>
          <a:ext cx="2311094" cy="214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Sales Report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Top Customers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Top Products</a:t>
          </a:r>
        </a:p>
      </dsp:txBody>
      <dsp:txXfrm>
        <a:off x="8022802" y="1316215"/>
        <a:ext cx="2311094" cy="214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52:05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57:09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9:01:47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52:59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8:40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9:04:08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50:40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54:14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9:07:00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55:41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6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F814B-CE64-4FE1-BEA7-3C54ECB5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/>
              <a:t>Customer Relationship and Product Management System</a:t>
            </a:r>
            <a:endParaRPr lang="en-IN" sz="4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BE0BF-93F8-461C-9D0D-B54E6AAA9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b="1"/>
              <a:t>By</a:t>
            </a:r>
          </a:p>
          <a:p>
            <a:r>
              <a:rPr lang="en-US" b="1"/>
              <a:t>Vaithealingham A</a:t>
            </a:r>
            <a:endParaRPr lang="en-IN" b="1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rage crates">
            <a:extLst>
              <a:ext uri="{FF2B5EF4-FFF2-40B4-BE49-F238E27FC236}">
                <a16:creationId xmlns:a16="http://schemas.microsoft.com/office/drawing/2014/main" id="{A40BA64C-F650-04BD-3A9C-AF82D8CA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49" r="1664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0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Sales Management</a:t>
            </a:r>
            <a:endParaRPr lang="en-IN" sz="37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Add a Sale Page: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EA2CD9-B761-4CDF-965D-FD4142D9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Sales Management</a:t>
            </a:r>
            <a:endParaRPr lang="en-IN" sz="370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View Sales Page: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B697DB5-89B7-43FE-9AEE-83A36EB3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142143"/>
            <a:ext cx="6903720" cy="4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Sales Management</a:t>
            </a:r>
            <a:endParaRPr lang="en-IN" sz="3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4925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/>
              <a:t>Delete/Deactivate a Sale Page:</a:t>
            </a:r>
          </a:p>
          <a:p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57587-DCDA-43B4-9665-CE0689D9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2838092"/>
            <a:ext cx="5468112" cy="343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A09A4-B334-4E59-ACA2-B334CE227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96" y="2838092"/>
            <a:ext cx="5468112" cy="34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1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Analytics and Reports</a:t>
            </a:r>
            <a:endParaRPr lang="en-IN" sz="3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0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1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4925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View Sales Page: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D9F22-5CAA-478C-9F27-33C4978ED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94" y="2569464"/>
            <a:ext cx="5137211" cy="3968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69F98-3A81-4A10-ACD4-5A16BA908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96" y="3152508"/>
            <a:ext cx="5468112" cy="28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The END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87193E42-6178-8829-6AD8-5DC69788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52" r="26616" b="-1"/>
          <a:stretch/>
        </p:blipFill>
        <p:spPr>
          <a:xfrm>
            <a:off x="0" y="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3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F814B-CE64-4FE1-BEA7-3C54ECB5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b="1"/>
              <a:t>The END</a:t>
            </a:r>
            <a:endParaRPr lang="en-IN" b="1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rage crates">
            <a:extLst>
              <a:ext uri="{FF2B5EF4-FFF2-40B4-BE49-F238E27FC236}">
                <a16:creationId xmlns:a16="http://schemas.microsoft.com/office/drawing/2014/main" id="{A40BA64C-F650-04BD-3A9C-AF82D8CA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9" r="2639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924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B06A4-A6EA-4295-AF7B-F21919CA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Features</a:t>
            </a:r>
            <a:endParaRPr lang="en-IN" sz="7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4925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AF257E9-BB8D-84F2-3B2F-D0A4C35BA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481781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45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8A67-3551-4B16-951E-BE84D8C4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Home Page: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D737A-6021-4FB7-80D9-076D4695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68" y="640080"/>
            <a:ext cx="68312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Customer Management</a:t>
            </a:r>
            <a:endParaRPr lang="en-IN" sz="370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/>
              <a:t>Add a customer Page:</a:t>
            </a:r>
          </a:p>
          <a:p>
            <a:endParaRPr lang="en-IN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66ABC8-2B7A-4946-958E-C3A00521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940" y="640080"/>
            <a:ext cx="61804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Customer Management</a:t>
            </a:r>
            <a:endParaRPr lang="en-IN" sz="370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/>
              <a:t>View Customers Page:</a:t>
            </a:r>
          </a:p>
          <a:p>
            <a:endParaRPr lang="en-IN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592448A-A541-4BFF-8323-D8EF66B1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331995"/>
            <a:ext cx="6903720" cy="41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Customer Management</a:t>
            </a:r>
            <a:endParaRPr lang="en-IN" sz="3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4925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/>
              <a:t>Delete/Deactivate a Customer page:</a:t>
            </a:r>
          </a:p>
          <a:p>
            <a:endParaRPr lang="en-IN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3E164E-8E8F-4F79-84CD-28832AB1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2865433"/>
            <a:ext cx="5468112" cy="33765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66ADC3-A3B1-4EE1-9648-23762FD6A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96" y="2885938"/>
            <a:ext cx="5468112" cy="33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Product Management</a:t>
            </a:r>
            <a:endParaRPr lang="en-IN" sz="37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/>
              <a:t>Add a Product Page:</a:t>
            </a:r>
          </a:p>
          <a:p>
            <a:endParaRPr lang="en-IN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902B74-0C5C-464C-8BAD-41B66FA73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Product Management</a:t>
            </a:r>
            <a:endParaRPr lang="en-IN" sz="37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8100" cap="rnd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View Products Page: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EF7DB94-1CF8-4310-A2C4-0136E52A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5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4F63-7BA0-4F29-833D-70425D7B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Product Management</a:t>
            </a:r>
            <a:endParaRPr lang="en-IN" sz="3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85A5C3"/>
          </a:solidFill>
          <a:ln w="34925">
            <a:solidFill>
              <a:srgbClr val="85A5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EAE7-65F5-466F-90FD-78A94E9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/>
              <a:t>Delete/Deactivate a Product Page:</a:t>
            </a:r>
          </a:p>
          <a:p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7ED15-AB36-41F8-B5A7-1A80BD06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169" y="2973615"/>
            <a:ext cx="5468112" cy="3362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F6DC0-5F9D-406B-B2BD-A269697AE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20" y="2973615"/>
            <a:ext cx="5468112" cy="33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849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5A5C3"/>
      </a:accent1>
      <a:accent2>
        <a:srgbClr val="72ACB1"/>
      </a:accent2>
      <a:accent3>
        <a:srgbClr val="7CAB9C"/>
      </a:accent3>
      <a:accent4>
        <a:srgbClr val="72B182"/>
      </a:accent4>
      <a:accent5>
        <a:srgbClr val="85AC7D"/>
      </a:accent5>
      <a:accent6>
        <a:srgbClr val="91AA6E"/>
      </a:accent6>
      <a:hlink>
        <a:srgbClr val="9C7D5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Modern Love</vt:lpstr>
      <vt:lpstr>The Hand</vt:lpstr>
      <vt:lpstr>SketchyVTI</vt:lpstr>
      <vt:lpstr>Customer Relationship and Product Management System</vt:lpstr>
      <vt:lpstr>Features</vt:lpstr>
      <vt:lpstr>Home Page:</vt:lpstr>
      <vt:lpstr>Customer Management</vt:lpstr>
      <vt:lpstr>Customer Management</vt:lpstr>
      <vt:lpstr>Customer Management</vt:lpstr>
      <vt:lpstr>Product Management</vt:lpstr>
      <vt:lpstr>Product Management</vt:lpstr>
      <vt:lpstr>Product Management</vt:lpstr>
      <vt:lpstr>Sales Management</vt:lpstr>
      <vt:lpstr>Sales Management</vt:lpstr>
      <vt:lpstr>Sales Management</vt:lpstr>
      <vt:lpstr>Analytics and Reports</vt:lpstr>
      <vt:lpstr>The END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and Product Management System</dc:title>
  <dc:creator>VAITHEALINGHAM A</dc:creator>
  <cp:lastModifiedBy>VAITHEALINGHAM A</cp:lastModifiedBy>
  <cp:revision>11</cp:revision>
  <dcterms:created xsi:type="dcterms:W3CDTF">2024-11-30T18:02:52Z</dcterms:created>
  <dcterms:modified xsi:type="dcterms:W3CDTF">2024-11-30T19:33:23Z</dcterms:modified>
</cp:coreProperties>
</file>