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D67310-C9F1-4253-8453-92E5D4AE9C84}">
          <p14:sldIdLst>
            <p14:sldId id="257"/>
            <p14:sldId id="258"/>
            <p14:sldId id="259"/>
            <p14:sldId id="260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D44C8-DB5D-4C34-BE30-D1694B54216B}" v="4" dt="2023-03-11T17:41:53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>
        <p:scale>
          <a:sx n="102" d="100"/>
          <a:sy n="102" d="100"/>
        </p:scale>
        <p:origin x="88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theeswari C" userId="c616870a-a0b5-4083-874d-dc2707785f03" providerId="ADAL" clId="{010D44C8-DB5D-4C34-BE30-D1694B54216B}"/>
    <pc:docChg chg="undo custSel addSld delSld modSld sldOrd addSection delSection modSection">
      <pc:chgData name="Vaitheeswari C" userId="c616870a-a0b5-4083-874d-dc2707785f03" providerId="ADAL" clId="{010D44C8-DB5D-4C34-BE30-D1694B54216B}" dt="2023-03-12T15:55:58.285" v="1354" actId="47"/>
      <pc:docMkLst>
        <pc:docMk/>
      </pc:docMkLst>
      <pc:sldChg chg="del">
        <pc:chgData name="Vaitheeswari C" userId="c616870a-a0b5-4083-874d-dc2707785f03" providerId="ADAL" clId="{010D44C8-DB5D-4C34-BE30-D1694B54216B}" dt="2023-03-12T15:38:28.604" v="1316" actId="2696"/>
        <pc:sldMkLst>
          <pc:docMk/>
          <pc:sldMk cId="3880378642" sldId="256"/>
        </pc:sldMkLst>
      </pc:sldChg>
      <pc:sldChg chg="modSp mod">
        <pc:chgData name="Vaitheeswari C" userId="c616870a-a0b5-4083-874d-dc2707785f03" providerId="ADAL" clId="{010D44C8-DB5D-4C34-BE30-D1694B54216B}" dt="2023-03-11T16:12:42.546" v="29" actId="255"/>
        <pc:sldMkLst>
          <pc:docMk/>
          <pc:sldMk cId="1436615435" sldId="258"/>
        </pc:sldMkLst>
        <pc:spChg chg="mod">
          <ac:chgData name="Vaitheeswari C" userId="c616870a-a0b5-4083-874d-dc2707785f03" providerId="ADAL" clId="{010D44C8-DB5D-4C34-BE30-D1694B54216B}" dt="2023-03-11T16:12:42.546" v="29" actId="255"/>
          <ac:spMkLst>
            <pc:docMk/>
            <pc:sldMk cId="1436615435" sldId="258"/>
            <ac:spMk id="3" creationId="{3D2F5241-5762-4A99-E9D7-62C4B69B00DB}"/>
          </ac:spMkLst>
        </pc:spChg>
      </pc:sldChg>
      <pc:sldChg chg="addSp modSp mod">
        <pc:chgData name="Vaitheeswari C" userId="c616870a-a0b5-4083-874d-dc2707785f03" providerId="ADAL" clId="{010D44C8-DB5D-4C34-BE30-D1694B54216B}" dt="2023-03-11T16:13:06.741" v="31" actId="207"/>
        <pc:sldMkLst>
          <pc:docMk/>
          <pc:sldMk cId="2783447771" sldId="259"/>
        </pc:sldMkLst>
        <pc:spChg chg="mod">
          <ac:chgData name="Vaitheeswari C" userId="c616870a-a0b5-4083-874d-dc2707785f03" providerId="ADAL" clId="{010D44C8-DB5D-4C34-BE30-D1694B54216B}" dt="2023-03-11T16:13:06.741" v="31" actId="207"/>
          <ac:spMkLst>
            <pc:docMk/>
            <pc:sldMk cId="2783447771" sldId="259"/>
            <ac:spMk id="2" creationId="{A5879C72-2613-2C2A-715F-9E7EC9E03EF6}"/>
          </ac:spMkLst>
        </pc:spChg>
        <pc:spChg chg="mod">
          <ac:chgData name="Vaitheeswari C" userId="c616870a-a0b5-4083-874d-dc2707785f03" providerId="ADAL" clId="{010D44C8-DB5D-4C34-BE30-D1694B54216B}" dt="2023-03-11T16:12:53.564" v="30" actId="255"/>
          <ac:spMkLst>
            <pc:docMk/>
            <pc:sldMk cId="2783447771" sldId="259"/>
            <ac:spMk id="3" creationId="{F0015001-7391-6D92-1304-8C6650314BF3}"/>
          </ac:spMkLst>
        </pc:spChg>
        <pc:picChg chg="add mod">
          <ac:chgData name="Vaitheeswari C" userId="c616870a-a0b5-4083-874d-dc2707785f03" providerId="ADAL" clId="{010D44C8-DB5D-4C34-BE30-D1694B54216B}" dt="2023-03-11T16:11:50.466" v="9" actId="14100"/>
          <ac:picMkLst>
            <pc:docMk/>
            <pc:sldMk cId="2783447771" sldId="259"/>
            <ac:picMk id="5" creationId="{729467DB-7B9B-407F-3CC8-D0522527EC67}"/>
          </ac:picMkLst>
        </pc:picChg>
      </pc:sldChg>
      <pc:sldChg chg="addSp delSp modSp new mod">
        <pc:chgData name="Vaitheeswari C" userId="c616870a-a0b5-4083-874d-dc2707785f03" providerId="ADAL" clId="{010D44C8-DB5D-4C34-BE30-D1694B54216B}" dt="2023-03-11T16:34:34.712" v="196" actId="1076"/>
        <pc:sldMkLst>
          <pc:docMk/>
          <pc:sldMk cId="2882697241" sldId="260"/>
        </pc:sldMkLst>
        <pc:spChg chg="mod">
          <ac:chgData name="Vaitheeswari C" userId="c616870a-a0b5-4083-874d-dc2707785f03" providerId="ADAL" clId="{010D44C8-DB5D-4C34-BE30-D1694B54216B}" dt="2023-03-11T16:21:18.365" v="42" actId="1076"/>
          <ac:spMkLst>
            <pc:docMk/>
            <pc:sldMk cId="2882697241" sldId="260"/>
            <ac:spMk id="2" creationId="{94277F4B-C9C8-D6A9-2243-4D2498AA4E55}"/>
          </ac:spMkLst>
        </pc:spChg>
        <pc:spChg chg="mod">
          <ac:chgData name="Vaitheeswari C" userId="c616870a-a0b5-4083-874d-dc2707785f03" providerId="ADAL" clId="{010D44C8-DB5D-4C34-BE30-D1694B54216B}" dt="2023-03-11T16:32:56.213" v="182" actId="20577"/>
          <ac:spMkLst>
            <pc:docMk/>
            <pc:sldMk cId="2882697241" sldId="260"/>
            <ac:spMk id="3" creationId="{94072AB3-AF0E-8493-0002-A36F9B225BFF}"/>
          </ac:spMkLst>
        </pc:spChg>
        <pc:spChg chg="add del mod">
          <ac:chgData name="Vaitheeswari C" userId="c616870a-a0b5-4083-874d-dc2707785f03" providerId="ADAL" clId="{010D44C8-DB5D-4C34-BE30-D1694B54216B}" dt="2023-03-11T16:33:44.153" v="189" actId="21"/>
          <ac:spMkLst>
            <pc:docMk/>
            <pc:sldMk cId="2882697241" sldId="260"/>
            <ac:spMk id="6" creationId="{20501CE4-BD44-031D-BC38-A56E9FE3A9A4}"/>
          </ac:spMkLst>
        </pc:spChg>
        <pc:spChg chg="add mod">
          <ac:chgData name="Vaitheeswari C" userId="c616870a-a0b5-4083-874d-dc2707785f03" providerId="ADAL" clId="{010D44C8-DB5D-4C34-BE30-D1694B54216B}" dt="2023-03-11T16:34:34.712" v="196" actId="1076"/>
          <ac:spMkLst>
            <pc:docMk/>
            <pc:sldMk cId="2882697241" sldId="260"/>
            <ac:spMk id="7" creationId="{8B471167-9BF7-4FC5-6812-C094380EEA13}"/>
          </ac:spMkLst>
        </pc:spChg>
        <pc:picChg chg="add mod">
          <ac:chgData name="Vaitheeswari C" userId="c616870a-a0b5-4083-874d-dc2707785f03" providerId="ADAL" clId="{010D44C8-DB5D-4C34-BE30-D1694B54216B}" dt="2023-03-11T16:33:10.187" v="186" actId="1076"/>
          <ac:picMkLst>
            <pc:docMk/>
            <pc:sldMk cId="2882697241" sldId="260"/>
            <ac:picMk id="5" creationId="{9F357F8E-4A3B-561F-CCE2-DEBDC105F316}"/>
          </ac:picMkLst>
        </pc:picChg>
      </pc:sldChg>
      <pc:sldChg chg="modSp new del mod">
        <pc:chgData name="Vaitheeswari C" userId="c616870a-a0b5-4083-874d-dc2707785f03" providerId="ADAL" clId="{010D44C8-DB5D-4C34-BE30-D1694B54216B}" dt="2023-03-12T15:50:18.609" v="1321" actId="47"/>
        <pc:sldMkLst>
          <pc:docMk/>
          <pc:sldMk cId="1004864113" sldId="261"/>
        </pc:sldMkLst>
        <pc:spChg chg="mod">
          <ac:chgData name="Vaitheeswari C" userId="c616870a-a0b5-4083-874d-dc2707785f03" providerId="ADAL" clId="{010D44C8-DB5D-4C34-BE30-D1694B54216B}" dt="2023-03-11T16:44:57.174" v="251" actId="14100"/>
          <ac:spMkLst>
            <pc:docMk/>
            <pc:sldMk cId="1004864113" sldId="261"/>
            <ac:spMk id="2" creationId="{7E41F22D-6297-7505-49A6-23199F21B465}"/>
          </ac:spMkLst>
        </pc:spChg>
        <pc:spChg chg="mod">
          <ac:chgData name="Vaitheeswari C" userId="c616870a-a0b5-4083-874d-dc2707785f03" providerId="ADAL" clId="{010D44C8-DB5D-4C34-BE30-D1694B54216B}" dt="2023-03-11T16:46:16.290" v="300" actId="20577"/>
          <ac:spMkLst>
            <pc:docMk/>
            <pc:sldMk cId="1004864113" sldId="261"/>
            <ac:spMk id="3" creationId="{42F76CB4-6D0A-F3A5-2766-F684F09BBC50}"/>
          </ac:spMkLst>
        </pc:spChg>
      </pc:sldChg>
      <pc:sldChg chg="modSp new del mod">
        <pc:chgData name="Vaitheeswari C" userId="c616870a-a0b5-4083-874d-dc2707785f03" providerId="ADAL" clId="{010D44C8-DB5D-4C34-BE30-D1694B54216B}" dt="2023-03-12T15:50:21.188" v="1322" actId="47"/>
        <pc:sldMkLst>
          <pc:docMk/>
          <pc:sldMk cId="2156836338" sldId="262"/>
        </pc:sldMkLst>
        <pc:spChg chg="mod">
          <ac:chgData name="Vaitheeswari C" userId="c616870a-a0b5-4083-874d-dc2707785f03" providerId="ADAL" clId="{010D44C8-DB5D-4C34-BE30-D1694B54216B}" dt="2023-03-11T16:57:49.055" v="540" actId="20577"/>
          <ac:spMkLst>
            <pc:docMk/>
            <pc:sldMk cId="2156836338" sldId="262"/>
            <ac:spMk id="2" creationId="{3D034122-CCB0-2129-6D3E-B91BD661D9F7}"/>
          </ac:spMkLst>
        </pc:spChg>
        <pc:spChg chg="mod">
          <ac:chgData name="Vaitheeswari C" userId="c616870a-a0b5-4083-874d-dc2707785f03" providerId="ADAL" clId="{010D44C8-DB5D-4C34-BE30-D1694B54216B}" dt="2023-03-11T16:58:32.505" v="563" actId="20577"/>
          <ac:spMkLst>
            <pc:docMk/>
            <pc:sldMk cId="2156836338" sldId="262"/>
            <ac:spMk id="3" creationId="{505152F5-9321-479F-E444-B53541697827}"/>
          </ac:spMkLst>
        </pc:spChg>
      </pc:sldChg>
      <pc:sldChg chg="addSp delSp modSp new mod setBg">
        <pc:chgData name="Vaitheeswari C" userId="c616870a-a0b5-4083-874d-dc2707785f03" providerId="ADAL" clId="{010D44C8-DB5D-4C34-BE30-D1694B54216B}" dt="2023-03-11T16:37:18.430" v="214" actId="14100"/>
        <pc:sldMkLst>
          <pc:docMk/>
          <pc:sldMk cId="2240526874" sldId="263"/>
        </pc:sldMkLst>
        <pc:spChg chg="add del mod">
          <ac:chgData name="Vaitheeswari C" userId="c616870a-a0b5-4083-874d-dc2707785f03" providerId="ADAL" clId="{010D44C8-DB5D-4C34-BE30-D1694B54216B}" dt="2023-03-11T16:36:35.699" v="207" actId="21"/>
          <ac:spMkLst>
            <pc:docMk/>
            <pc:sldMk cId="2240526874" sldId="263"/>
            <ac:spMk id="4" creationId="{B16F0C0D-39E8-8892-50C2-DDDEB47378D8}"/>
          </ac:spMkLst>
        </pc:spChg>
        <pc:spChg chg="add mod">
          <ac:chgData name="Vaitheeswari C" userId="c616870a-a0b5-4083-874d-dc2707785f03" providerId="ADAL" clId="{010D44C8-DB5D-4C34-BE30-D1694B54216B}" dt="2023-03-11T16:37:18.430" v="214" actId="14100"/>
          <ac:spMkLst>
            <pc:docMk/>
            <pc:sldMk cId="2240526874" sldId="263"/>
            <ac:spMk id="5" creationId="{EA6A49BE-25F4-3597-20F3-D630DCD48BB1}"/>
          </ac:spMkLst>
        </pc:spChg>
        <pc:spChg chg="add">
          <ac:chgData name="Vaitheeswari C" userId="c616870a-a0b5-4083-874d-dc2707785f03" providerId="ADAL" clId="{010D44C8-DB5D-4C34-BE30-D1694B54216B}" dt="2023-03-11T16:35:42.055" v="201" actId="26606"/>
          <ac:spMkLst>
            <pc:docMk/>
            <pc:sldMk cId="2240526874" sldId="263"/>
            <ac:spMk id="8" creationId="{42A4FC2C-047E-45A5-965D-8E1E3BF09BC6}"/>
          </ac:spMkLst>
        </pc:spChg>
        <pc:picChg chg="add mod">
          <ac:chgData name="Vaitheeswari C" userId="c616870a-a0b5-4083-874d-dc2707785f03" providerId="ADAL" clId="{010D44C8-DB5D-4C34-BE30-D1694B54216B}" dt="2023-03-11T16:35:49.362" v="204" actId="14100"/>
          <ac:picMkLst>
            <pc:docMk/>
            <pc:sldMk cId="2240526874" sldId="263"/>
            <ac:picMk id="3" creationId="{B37F37B1-0726-4D3F-8C23-7B3933B0B6CE}"/>
          </ac:picMkLst>
        </pc:picChg>
      </pc:sldChg>
      <pc:sldChg chg="addSp delSp modSp new mod setBg">
        <pc:chgData name="Vaitheeswari C" userId="c616870a-a0b5-4083-874d-dc2707785f03" providerId="ADAL" clId="{010D44C8-DB5D-4C34-BE30-D1694B54216B}" dt="2023-03-11T16:39:43.437" v="239" actId="1076"/>
        <pc:sldMkLst>
          <pc:docMk/>
          <pc:sldMk cId="1480586110" sldId="264"/>
        </pc:sldMkLst>
        <pc:spChg chg="add del">
          <ac:chgData name="Vaitheeswari C" userId="c616870a-a0b5-4083-874d-dc2707785f03" providerId="ADAL" clId="{010D44C8-DB5D-4C34-BE30-D1694B54216B}" dt="2023-03-11T16:39:09.050" v="226" actId="26606"/>
          <ac:spMkLst>
            <pc:docMk/>
            <pc:sldMk cId="1480586110" sldId="264"/>
            <ac:spMk id="8" creationId="{42A4FC2C-047E-45A5-965D-8E1E3BF09BC6}"/>
          </ac:spMkLst>
        </pc:spChg>
        <pc:spChg chg="add">
          <ac:chgData name="Vaitheeswari C" userId="c616870a-a0b5-4083-874d-dc2707785f03" providerId="ADAL" clId="{010D44C8-DB5D-4C34-BE30-D1694B54216B}" dt="2023-03-11T16:39:09.050" v="226" actId="26606"/>
          <ac:spMkLst>
            <pc:docMk/>
            <pc:sldMk cId="1480586110" sldId="264"/>
            <ac:spMk id="13" creationId="{A9F529C3-C941-49FD-8C67-82F134F64BDB}"/>
          </ac:spMkLst>
        </pc:spChg>
        <pc:spChg chg="add">
          <ac:chgData name="Vaitheeswari C" userId="c616870a-a0b5-4083-874d-dc2707785f03" providerId="ADAL" clId="{010D44C8-DB5D-4C34-BE30-D1694B54216B}" dt="2023-03-11T16:39:09.050" v="226" actId="26606"/>
          <ac:spMkLst>
            <pc:docMk/>
            <pc:sldMk cId="1480586110" sldId="264"/>
            <ac:spMk id="15" creationId="{20586029-32A0-47E5-9AEC-AE3ABA6B94D0}"/>
          </ac:spMkLst>
        </pc:spChg>
        <pc:picChg chg="add mod ord">
          <ac:chgData name="Vaitheeswari C" userId="c616870a-a0b5-4083-874d-dc2707785f03" providerId="ADAL" clId="{010D44C8-DB5D-4C34-BE30-D1694B54216B}" dt="2023-03-11T16:39:31.684" v="234" actId="1076"/>
          <ac:picMkLst>
            <pc:docMk/>
            <pc:sldMk cId="1480586110" sldId="264"/>
            <ac:picMk id="3" creationId="{4B1D653E-3432-251C-5D5D-EA9D3D6F63F3}"/>
          </ac:picMkLst>
        </pc:picChg>
        <pc:picChg chg="add mod">
          <ac:chgData name="Vaitheeswari C" userId="c616870a-a0b5-4083-874d-dc2707785f03" providerId="ADAL" clId="{010D44C8-DB5D-4C34-BE30-D1694B54216B}" dt="2023-03-11T16:39:43.437" v="239" actId="1076"/>
          <ac:picMkLst>
            <pc:docMk/>
            <pc:sldMk cId="1480586110" sldId="264"/>
            <ac:picMk id="5" creationId="{824E6249-9111-4AD5-15D1-60C1D8A8DE3A}"/>
          </ac:picMkLst>
        </pc:picChg>
        <pc:cxnChg chg="add">
          <ac:chgData name="Vaitheeswari C" userId="c616870a-a0b5-4083-874d-dc2707785f03" providerId="ADAL" clId="{010D44C8-DB5D-4C34-BE30-D1694B54216B}" dt="2023-03-11T16:39:09.050" v="226" actId="26606"/>
          <ac:cxnSpMkLst>
            <pc:docMk/>
            <pc:sldMk cId="1480586110" sldId="264"/>
            <ac:cxnSpMk id="17" creationId="{8C730EAB-A532-4295-A302-FB4B90DB9F5E}"/>
          </ac:cxnSpMkLst>
        </pc:cxnChg>
      </pc:sldChg>
      <pc:sldChg chg="addSp modSp new del mod">
        <pc:chgData name="Vaitheeswari C" userId="c616870a-a0b5-4083-874d-dc2707785f03" providerId="ADAL" clId="{010D44C8-DB5D-4C34-BE30-D1694B54216B}" dt="2023-03-12T15:50:22.733" v="1323" actId="47"/>
        <pc:sldMkLst>
          <pc:docMk/>
          <pc:sldMk cId="1722137136" sldId="265"/>
        </pc:sldMkLst>
        <pc:picChg chg="add mod">
          <ac:chgData name="Vaitheeswari C" userId="c616870a-a0b5-4083-874d-dc2707785f03" providerId="ADAL" clId="{010D44C8-DB5D-4C34-BE30-D1694B54216B}" dt="2023-03-11T16:51:05.172" v="492" actId="14100"/>
          <ac:picMkLst>
            <pc:docMk/>
            <pc:sldMk cId="1722137136" sldId="265"/>
            <ac:picMk id="3" creationId="{A828407E-CD3C-618E-7C0F-B008815BD05C}"/>
          </ac:picMkLst>
        </pc:picChg>
      </pc:sldChg>
      <pc:sldChg chg="addSp modSp new del mod">
        <pc:chgData name="Vaitheeswari C" userId="c616870a-a0b5-4083-874d-dc2707785f03" providerId="ADAL" clId="{010D44C8-DB5D-4C34-BE30-D1694B54216B}" dt="2023-03-12T15:50:23.343" v="1324" actId="47"/>
        <pc:sldMkLst>
          <pc:docMk/>
          <pc:sldMk cId="4196641625" sldId="266"/>
        </pc:sldMkLst>
        <pc:picChg chg="add mod">
          <ac:chgData name="Vaitheeswari C" userId="c616870a-a0b5-4083-874d-dc2707785f03" providerId="ADAL" clId="{010D44C8-DB5D-4C34-BE30-D1694B54216B}" dt="2023-03-11T16:52:32.067" v="500" actId="1076"/>
          <ac:picMkLst>
            <pc:docMk/>
            <pc:sldMk cId="4196641625" sldId="266"/>
            <ac:picMk id="3" creationId="{AD828CAD-7F05-C138-B400-CD33B6625A75}"/>
          </ac:picMkLst>
        </pc:picChg>
      </pc:sldChg>
      <pc:sldChg chg="addSp modSp new del mod">
        <pc:chgData name="Vaitheeswari C" userId="c616870a-a0b5-4083-874d-dc2707785f03" providerId="ADAL" clId="{010D44C8-DB5D-4C34-BE30-D1694B54216B}" dt="2023-03-12T15:50:24.309" v="1325" actId="47"/>
        <pc:sldMkLst>
          <pc:docMk/>
          <pc:sldMk cId="1224142902" sldId="267"/>
        </pc:sldMkLst>
        <pc:picChg chg="add mod">
          <ac:chgData name="Vaitheeswari C" userId="c616870a-a0b5-4083-874d-dc2707785f03" providerId="ADAL" clId="{010D44C8-DB5D-4C34-BE30-D1694B54216B}" dt="2023-03-11T16:53:28.514" v="507" actId="1076"/>
          <ac:picMkLst>
            <pc:docMk/>
            <pc:sldMk cId="1224142902" sldId="267"/>
            <ac:picMk id="3" creationId="{FF3082FF-E7BC-E04F-3004-B852554CE202}"/>
          </ac:picMkLst>
        </pc:picChg>
      </pc:sldChg>
      <pc:sldChg chg="addSp modSp new del mod">
        <pc:chgData name="Vaitheeswari C" userId="c616870a-a0b5-4083-874d-dc2707785f03" providerId="ADAL" clId="{010D44C8-DB5D-4C34-BE30-D1694B54216B}" dt="2023-03-12T15:50:24.911" v="1326" actId="47"/>
        <pc:sldMkLst>
          <pc:docMk/>
          <pc:sldMk cId="1612718920" sldId="268"/>
        </pc:sldMkLst>
        <pc:picChg chg="add mod">
          <ac:chgData name="Vaitheeswari C" userId="c616870a-a0b5-4083-874d-dc2707785f03" providerId="ADAL" clId="{010D44C8-DB5D-4C34-BE30-D1694B54216B}" dt="2023-03-11T16:54:28.595" v="511" actId="1076"/>
          <ac:picMkLst>
            <pc:docMk/>
            <pc:sldMk cId="1612718920" sldId="268"/>
            <ac:picMk id="3" creationId="{703DCC5A-9965-C6BA-5CD5-368314478402}"/>
          </ac:picMkLst>
        </pc:picChg>
      </pc:sldChg>
      <pc:sldChg chg="addSp new del mod">
        <pc:chgData name="Vaitheeswari C" userId="c616870a-a0b5-4083-874d-dc2707785f03" providerId="ADAL" clId="{010D44C8-DB5D-4C34-BE30-D1694B54216B}" dt="2023-03-12T15:50:25.520" v="1327" actId="47"/>
        <pc:sldMkLst>
          <pc:docMk/>
          <pc:sldMk cId="3977504697" sldId="269"/>
        </pc:sldMkLst>
        <pc:picChg chg="add">
          <ac:chgData name="Vaitheeswari C" userId="c616870a-a0b5-4083-874d-dc2707785f03" providerId="ADAL" clId="{010D44C8-DB5D-4C34-BE30-D1694B54216B}" dt="2023-03-11T16:56:34.860" v="513" actId="22"/>
          <ac:picMkLst>
            <pc:docMk/>
            <pc:sldMk cId="3977504697" sldId="269"/>
            <ac:picMk id="3" creationId="{3214E27C-E69F-83A6-4D44-8BFFEE4DEAFF}"/>
          </ac:picMkLst>
        </pc:picChg>
      </pc:sldChg>
      <pc:sldChg chg="addSp modSp new del mod">
        <pc:chgData name="Vaitheeswari C" userId="c616870a-a0b5-4083-874d-dc2707785f03" providerId="ADAL" clId="{010D44C8-DB5D-4C34-BE30-D1694B54216B}" dt="2023-03-12T15:50:04.471" v="1319" actId="2696"/>
        <pc:sldMkLst>
          <pc:docMk/>
          <pc:sldMk cId="2262893627" sldId="270"/>
        </pc:sldMkLst>
        <pc:picChg chg="add mod">
          <ac:chgData name="Vaitheeswari C" userId="c616870a-a0b5-4083-874d-dc2707785f03" providerId="ADAL" clId="{010D44C8-DB5D-4C34-BE30-D1694B54216B}" dt="2023-03-11T17:15:09.481" v="834" actId="1076"/>
          <ac:picMkLst>
            <pc:docMk/>
            <pc:sldMk cId="2262893627" sldId="270"/>
            <ac:picMk id="3" creationId="{BCA10EBC-522E-51E3-F075-971E75B1AD77}"/>
          </ac:picMkLst>
        </pc:picChg>
      </pc:sldChg>
      <pc:sldChg chg="addSp delSp modSp new del mod">
        <pc:chgData name="Vaitheeswari C" userId="c616870a-a0b5-4083-874d-dc2707785f03" providerId="ADAL" clId="{010D44C8-DB5D-4C34-BE30-D1694B54216B}" dt="2023-03-12T15:50:26.157" v="1328" actId="47"/>
        <pc:sldMkLst>
          <pc:docMk/>
          <pc:sldMk cId="2388744984" sldId="271"/>
        </pc:sldMkLst>
        <pc:spChg chg="mod">
          <ac:chgData name="Vaitheeswari C" userId="c616870a-a0b5-4083-874d-dc2707785f03" providerId="ADAL" clId="{010D44C8-DB5D-4C34-BE30-D1694B54216B}" dt="2023-03-11T17:01:31.545" v="611" actId="207"/>
          <ac:spMkLst>
            <pc:docMk/>
            <pc:sldMk cId="2388744984" sldId="271"/>
            <ac:spMk id="2" creationId="{893A7EF8-EB0A-74F2-D981-2B9073E6A298}"/>
          </ac:spMkLst>
        </pc:spChg>
        <pc:spChg chg="mod">
          <ac:chgData name="Vaitheeswari C" userId="c616870a-a0b5-4083-874d-dc2707785f03" providerId="ADAL" clId="{010D44C8-DB5D-4C34-BE30-D1694B54216B}" dt="2023-03-11T17:06:38.953" v="677" actId="5793"/>
          <ac:spMkLst>
            <pc:docMk/>
            <pc:sldMk cId="2388744984" sldId="271"/>
            <ac:spMk id="3" creationId="{F0890F5E-2927-F331-957B-FC395C900680}"/>
          </ac:spMkLst>
        </pc:spChg>
        <pc:picChg chg="add del">
          <ac:chgData name="Vaitheeswari C" userId="c616870a-a0b5-4083-874d-dc2707785f03" providerId="ADAL" clId="{010D44C8-DB5D-4C34-BE30-D1694B54216B}" dt="2023-03-11T17:05:07.375" v="660" actId="21"/>
          <ac:picMkLst>
            <pc:docMk/>
            <pc:sldMk cId="2388744984" sldId="271"/>
            <ac:picMk id="5" creationId="{9ABBAFBF-B64A-329E-7CA8-1C4CA6CF6F42}"/>
          </ac:picMkLst>
        </pc:picChg>
        <pc:picChg chg="add mod">
          <ac:chgData name="Vaitheeswari C" userId="c616870a-a0b5-4083-874d-dc2707785f03" providerId="ADAL" clId="{010D44C8-DB5D-4C34-BE30-D1694B54216B}" dt="2023-03-11T17:06:45.477" v="680" actId="1076"/>
          <ac:picMkLst>
            <pc:docMk/>
            <pc:sldMk cId="2388744984" sldId="271"/>
            <ac:picMk id="7" creationId="{1454F8D3-E39E-E128-8FB0-3A5AD6764F34}"/>
          </ac:picMkLst>
        </pc:picChg>
      </pc:sldChg>
      <pc:sldChg chg="addSp delSp modSp new del mod">
        <pc:chgData name="Vaitheeswari C" userId="c616870a-a0b5-4083-874d-dc2707785f03" providerId="ADAL" clId="{010D44C8-DB5D-4C34-BE30-D1694B54216B}" dt="2023-03-12T15:50:08.758" v="1320" actId="2696"/>
        <pc:sldMkLst>
          <pc:docMk/>
          <pc:sldMk cId="3541056551" sldId="272"/>
        </pc:sldMkLst>
        <pc:spChg chg="mod">
          <ac:chgData name="Vaitheeswari C" userId="c616870a-a0b5-4083-874d-dc2707785f03" providerId="ADAL" clId="{010D44C8-DB5D-4C34-BE30-D1694B54216B}" dt="2023-03-11T17:10:54.974" v="827" actId="207"/>
          <ac:spMkLst>
            <pc:docMk/>
            <pc:sldMk cId="3541056551" sldId="272"/>
            <ac:spMk id="2" creationId="{9472B8BB-005F-F320-4A88-FADB5092226A}"/>
          </ac:spMkLst>
        </pc:spChg>
        <pc:spChg chg="del">
          <ac:chgData name="Vaitheeswari C" userId="c616870a-a0b5-4083-874d-dc2707785f03" providerId="ADAL" clId="{010D44C8-DB5D-4C34-BE30-D1694B54216B}" dt="2023-03-11T17:12:27.837" v="828" actId="22"/>
          <ac:spMkLst>
            <pc:docMk/>
            <pc:sldMk cId="3541056551" sldId="272"/>
            <ac:spMk id="3" creationId="{92E917C6-4698-569B-FC5E-2F75E28841AF}"/>
          </ac:spMkLst>
        </pc:spChg>
        <pc:picChg chg="add mod ord">
          <ac:chgData name="Vaitheeswari C" userId="c616870a-a0b5-4083-874d-dc2707785f03" providerId="ADAL" clId="{010D44C8-DB5D-4C34-BE30-D1694B54216B}" dt="2023-03-11T17:12:35.622" v="830" actId="1076"/>
          <ac:picMkLst>
            <pc:docMk/>
            <pc:sldMk cId="3541056551" sldId="272"/>
            <ac:picMk id="5" creationId="{A577320E-55B0-B32E-F8A0-71C41D952EEA}"/>
          </ac:picMkLst>
        </pc:picChg>
      </pc:sldChg>
      <pc:sldChg chg="addSp delSp modSp new del mod">
        <pc:chgData name="Vaitheeswari C" userId="c616870a-a0b5-4083-874d-dc2707785f03" providerId="ADAL" clId="{010D44C8-DB5D-4C34-BE30-D1694B54216B}" dt="2023-03-12T15:50:26.813" v="1329" actId="47"/>
        <pc:sldMkLst>
          <pc:docMk/>
          <pc:sldMk cId="732097744" sldId="273"/>
        </pc:sldMkLst>
        <pc:spChg chg="mod">
          <ac:chgData name="Vaitheeswari C" userId="c616870a-a0b5-4083-874d-dc2707785f03" providerId="ADAL" clId="{010D44C8-DB5D-4C34-BE30-D1694B54216B}" dt="2023-03-11T17:21:54.772" v="971" actId="207"/>
          <ac:spMkLst>
            <pc:docMk/>
            <pc:sldMk cId="732097744" sldId="273"/>
            <ac:spMk id="2" creationId="{071AAFA8-FDF0-93B3-E6AE-3124B066D29C}"/>
          </ac:spMkLst>
        </pc:spChg>
        <pc:spChg chg="del">
          <ac:chgData name="Vaitheeswari C" userId="c616870a-a0b5-4083-874d-dc2707785f03" providerId="ADAL" clId="{010D44C8-DB5D-4C34-BE30-D1694B54216B}" dt="2023-03-11T17:22:49.372" v="972" actId="22"/>
          <ac:spMkLst>
            <pc:docMk/>
            <pc:sldMk cId="732097744" sldId="273"/>
            <ac:spMk id="3" creationId="{5340FA84-0EDF-A00A-2B27-3D5E81FF3902}"/>
          </ac:spMkLst>
        </pc:spChg>
        <pc:picChg chg="add mod ord">
          <ac:chgData name="Vaitheeswari C" userId="c616870a-a0b5-4083-874d-dc2707785f03" providerId="ADAL" clId="{010D44C8-DB5D-4C34-BE30-D1694B54216B}" dt="2023-03-11T17:22:53.891" v="974" actId="1076"/>
          <ac:picMkLst>
            <pc:docMk/>
            <pc:sldMk cId="732097744" sldId="273"/>
            <ac:picMk id="5" creationId="{C87ACEA2-7F74-7E8B-FC02-F0F5C0F6AA99}"/>
          </ac:picMkLst>
        </pc:picChg>
      </pc:sldChg>
      <pc:sldChg chg="addSp delSp modSp new del mod">
        <pc:chgData name="Vaitheeswari C" userId="c616870a-a0b5-4083-874d-dc2707785f03" providerId="ADAL" clId="{010D44C8-DB5D-4C34-BE30-D1694B54216B}" dt="2023-03-12T15:50:27.636" v="1330" actId="47"/>
        <pc:sldMkLst>
          <pc:docMk/>
          <pc:sldMk cId="90200440" sldId="274"/>
        </pc:sldMkLst>
        <pc:spChg chg="mod">
          <ac:chgData name="Vaitheeswari C" userId="c616870a-a0b5-4083-874d-dc2707785f03" providerId="ADAL" clId="{010D44C8-DB5D-4C34-BE30-D1694B54216B}" dt="2023-03-11T17:25:53.125" v="1086" actId="20577"/>
          <ac:spMkLst>
            <pc:docMk/>
            <pc:sldMk cId="90200440" sldId="274"/>
            <ac:spMk id="2" creationId="{7068C182-69BE-6F2B-139F-65F809555A4F}"/>
          </ac:spMkLst>
        </pc:spChg>
        <pc:spChg chg="del">
          <ac:chgData name="Vaitheeswari C" userId="c616870a-a0b5-4083-874d-dc2707785f03" providerId="ADAL" clId="{010D44C8-DB5D-4C34-BE30-D1694B54216B}" dt="2023-03-11T17:25:42.273" v="1080" actId="22"/>
          <ac:spMkLst>
            <pc:docMk/>
            <pc:sldMk cId="90200440" sldId="274"/>
            <ac:spMk id="3" creationId="{47F9444C-9426-F04A-4E02-3717281CE663}"/>
          </ac:spMkLst>
        </pc:spChg>
        <pc:picChg chg="add mod ord">
          <ac:chgData name="Vaitheeswari C" userId="c616870a-a0b5-4083-874d-dc2707785f03" providerId="ADAL" clId="{010D44C8-DB5D-4C34-BE30-D1694B54216B}" dt="2023-03-11T17:25:47.842" v="1082" actId="1076"/>
          <ac:picMkLst>
            <pc:docMk/>
            <pc:sldMk cId="90200440" sldId="274"/>
            <ac:picMk id="5" creationId="{9FAA02BD-413A-3BF4-8755-3597C13915DB}"/>
          </ac:picMkLst>
        </pc:picChg>
      </pc:sldChg>
      <pc:sldChg chg="addSp modSp new del mod">
        <pc:chgData name="Vaitheeswari C" userId="c616870a-a0b5-4083-874d-dc2707785f03" providerId="ADAL" clId="{010D44C8-DB5D-4C34-BE30-D1694B54216B}" dt="2023-03-12T15:50:28.314" v="1331" actId="47"/>
        <pc:sldMkLst>
          <pc:docMk/>
          <pc:sldMk cId="2777562960" sldId="275"/>
        </pc:sldMkLst>
        <pc:picChg chg="add mod">
          <ac:chgData name="Vaitheeswari C" userId="c616870a-a0b5-4083-874d-dc2707785f03" providerId="ADAL" clId="{010D44C8-DB5D-4C34-BE30-D1694B54216B}" dt="2023-03-11T17:27:00.183" v="1090" actId="1076"/>
          <ac:picMkLst>
            <pc:docMk/>
            <pc:sldMk cId="2777562960" sldId="275"/>
            <ac:picMk id="3" creationId="{85308FB0-EF48-89E9-AFBE-7DF64A31B2A0}"/>
          </ac:picMkLst>
        </pc:picChg>
      </pc:sldChg>
      <pc:sldChg chg="addSp modSp new del mod ord">
        <pc:chgData name="Vaitheeswari C" userId="c616870a-a0b5-4083-874d-dc2707785f03" providerId="ADAL" clId="{010D44C8-DB5D-4C34-BE30-D1694B54216B}" dt="2023-03-12T15:50:29.014" v="1332" actId="47"/>
        <pc:sldMkLst>
          <pc:docMk/>
          <pc:sldMk cId="1270871504" sldId="276"/>
        </pc:sldMkLst>
        <pc:picChg chg="add mod">
          <ac:chgData name="Vaitheeswari C" userId="c616870a-a0b5-4083-874d-dc2707785f03" providerId="ADAL" clId="{010D44C8-DB5D-4C34-BE30-D1694B54216B}" dt="2023-03-11T17:28:25.984" v="1099" actId="1076"/>
          <ac:picMkLst>
            <pc:docMk/>
            <pc:sldMk cId="1270871504" sldId="276"/>
            <ac:picMk id="3" creationId="{AA239621-002E-6A99-DABF-1D2B1E6F7B4E}"/>
          </ac:picMkLst>
        </pc:picChg>
      </pc:sldChg>
      <pc:sldChg chg="addSp modSp new del mod">
        <pc:chgData name="Vaitheeswari C" userId="c616870a-a0b5-4083-874d-dc2707785f03" providerId="ADAL" clId="{010D44C8-DB5D-4C34-BE30-D1694B54216B}" dt="2023-03-12T15:50:30.064" v="1333" actId="47"/>
        <pc:sldMkLst>
          <pc:docMk/>
          <pc:sldMk cId="1974091949" sldId="277"/>
        </pc:sldMkLst>
        <pc:spChg chg="mod">
          <ac:chgData name="Vaitheeswari C" userId="c616870a-a0b5-4083-874d-dc2707785f03" providerId="ADAL" clId="{010D44C8-DB5D-4C34-BE30-D1694B54216B}" dt="2023-03-11T17:29:49.345" v="1120" actId="20577"/>
          <ac:spMkLst>
            <pc:docMk/>
            <pc:sldMk cId="1974091949" sldId="277"/>
            <ac:spMk id="2" creationId="{9BEB13E8-6C58-455D-F5F2-CF3048502694}"/>
          </ac:spMkLst>
        </pc:spChg>
        <pc:spChg chg="mod">
          <ac:chgData name="Vaitheeswari C" userId="c616870a-a0b5-4083-874d-dc2707785f03" providerId="ADAL" clId="{010D44C8-DB5D-4C34-BE30-D1694B54216B}" dt="2023-03-11T17:36:47.271" v="1179" actId="20577"/>
          <ac:spMkLst>
            <pc:docMk/>
            <pc:sldMk cId="1974091949" sldId="277"/>
            <ac:spMk id="3" creationId="{924D4DF3-C775-48FE-701C-CF386E8D94F3}"/>
          </ac:spMkLst>
        </pc:spChg>
        <pc:picChg chg="add mod">
          <ac:chgData name="Vaitheeswari C" userId="c616870a-a0b5-4083-874d-dc2707785f03" providerId="ADAL" clId="{010D44C8-DB5D-4C34-BE30-D1694B54216B}" dt="2023-03-11T17:37:02.464" v="1186" actId="1076"/>
          <ac:picMkLst>
            <pc:docMk/>
            <pc:sldMk cId="1974091949" sldId="277"/>
            <ac:picMk id="5" creationId="{3E5D25CF-9E39-4EE5-DB89-6653C46DBB85}"/>
          </ac:picMkLst>
        </pc:picChg>
      </pc:sldChg>
      <pc:sldChg chg="addSp modSp new del mod">
        <pc:chgData name="Vaitheeswari C" userId="c616870a-a0b5-4083-874d-dc2707785f03" providerId="ADAL" clId="{010D44C8-DB5D-4C34-BE30-D1694B54216B}" dt="2023-03-12T15:50:31.173" v="1334" actId="47"/>
        <pc:sldMkLst>
          <pc:docMk/>
          <pc:sldMk cId="106551535" sldId="278"/>
        </pc:sldMkLst>
        <pc:picChg chg="add mod">
          <ac:chgData name="Vaitheeswari C" userId="c616870a-a0b5-4083-874d-dc2707785f03" providerId="ADAL" clId="{010D44C8-DB5D-4C34-BE30-D1694B54216B}" dt="2023-03-11T17:38:04.152" v="1192" actId="1076"/>
          <ac:picMkLst>
            <pc:docMk/>
            <pc:sldMk cId="106551535" sldId="278"/>
            <ac:picMk id="3" creationId="{859CCF26-600B-D556-3E97-108B662BE040}"/>
          </ac:picMkLst>
        </pc:picChg>
      </pc:sldChg>
      <pc:sldChg chg="addSp modSp new del mod">
        <pc:chgData name="Vaitheeswari C" userId="c616870a-a0b5-4083-874d-dc2707785f03" providerId="ADAL" clId="{010D44C8-DB5D-4C34-BE30-D1694B54216B}" dt="2023-03-12T15:50:32.428" v="1335" actId="47"/>
        <pc:sldMkLst>
          <pc:docMk/>
          <pc:sldMk cId="780037792" sldId="279"/>
        </pc:sldMkLst>
        <pc:picChg chg="add mod">
          <ac:chgData name="Vaitheeswari C" userId="c616870a-a0b5-4083-874d-dc2707785f03" providerId="ADAL" clId="{010D44C8-DB5D-4C34-BE30-D1694B54216B}" dt="2023-03-11T17:39:46.309" v="1198" actId="1076"/>
          <ac:picMkLst>
            <pc:docMk/>
            <pc:sldMk cId="780037792" sldId="279"/>
            <ac:picMk id="3" creationId="{3A176D16-F388-FB90-550A-1114AFBE666E}"/>
          </ac:picMkLst>
        </pc:picChg>
      </pc:sldChg>
      <pc:sldChg chg="new del">
        <pc:chgData name="Vaitheeswari C" userId="c616870a-a0b5-4083-874d-dc2707785f03" providerId="ADAL" clId="{010D44C8-DB5D-4C34-BE30-D1694B54216B}" dt="2023-03-11T17:41:22.904" v="1200" actId="2696"/>
        <pc:sldMkLst>
          <pc:docMk/>
          <pc:sldMk cId="3769347792" sldId="280"/>
        </pc:sldMkLst>
      </pc:sldChg>
      <pc:sldChg chg="modSp new del mod">
        <pc:chgData name="Vaitheeswari C" userId="c616870a-a0b5-4083-874d-dc2707785f03" providerId="ADAL" clId="{010D44C8-DB5D-4C34-BE30-D1694B54216B}" dt="2023-03-12T15:55:44.971" v="1336" actId="47"/>
        <pc:sldMkLst>
          <pc:docMk/>
          <pc:sldMk cId="4202712382" sldId="280"/>
        </pc:sldMkLst>
        <pc:spChg chg="mod">
          <ac:chgData name="Vaitheeswari C" userId="c616870a-a0b5-4083-874d-dc2707785f03" providerId="ADAL" clId="{010D44C8-DB5D-4C34-BE30-D1694B54216B}" dt="2023-03-11T17:42:45.642" v="1215" actId="255"/>
          <ac:spMkLst>
            <pc:docMk/>
            <pc:sldMk cId="4202712382" sldId="280"/>
            <ac:spMk id="2" creationId="{E6015A1D-CD41-F407-D5B6-1D19C8691929}"/>
          </ac:spMkLst>
        </pc:spChg>
        <pc:spChg chg="mod">
          <ac:chgData name="Vaitheeswari C" userId="c616870a-a0b5-4083-874d-dc2707785f03" providerId="ADAL" clId="{010D44C8-DB5D-4C34-BE30-D1694B54216B}" dt="2023-03-11T17:43:13.773" v="1219" actId="20577"/>
          <ac:spMkLst>
            <pc:docMk/>
            <pc:sldMk cId="4202712382" sldId="280"/>
            <ac:spMk id="3" creationId="{8508FC82-06EF-7E75-D1CB-6841401B0053}"/>
          </ac:spMkLst>
        </pc:spChg>
      </pc:sldChg>
      <pc:sldChg chg="add del">
        <pc:chgData name="Vaitheeswari C" userId="c616870a-a0b5-4083-874d-dc2707785f03" providerId="ADAL" clId="{010D44C8-DB5D-4C34-BE30-D1694B54216B}" dt="2023-03-11T17:42:16.837" v="1210" actId="2696"/>
        <pc:sldMkLst>
          <pc:docMk/>
          <pc:sldMk cId="1549816636" sldId="281"/>
        </pc:sldMkLst>
      </pc:sldChg>
      <pc:sldChg chg="addSp modSp new del mod">
        <pc:chgData name="Vaitheeswari C" userId="c616870a-a0b5-4083-874d-dc2707785f03" providerId="ADAL" clId="{010D44C8-DB5D-4C34-BE30-D1694B54216B}" dt="2023-03-12T15:55:47.715" v="1337" actId="47"/>
        <pc:sldMkLst>
          <pc:docMk/>
          <pc:sldMk cId="2380910692" sldId="281"/>
        </pc:sldMkLst>
        <pc:picChg chg="add mod">
          <ac:chgData name="Vaitheeswari C" userId="c616870a-a0b5-4083-874d-dc2707785f03" providerId="ADAL" clId="{010D44C8-DB5D-4C34-BE30-D1694B54216B}" dt="2023-03-12T15:07:30.749" v="1223" actId="1076"/>
          <ac:picMkLst>
            <pc:docMk/>
            <pc:sldMk cId="2380910692" sldId="281"/>
            <ac:picMk id="3" creationId="{9CBF4FFC-A65C-A488-327F-E7CC4474D003}"/>
          </ac:picMkLst>
        </pc:picChg>
      </pc:sldChg>
      <pc:sldChg chg="add del">
        <pc:chgData name="Vaitheeswari C" userId="c616870a-a0b5-4083-874d-dc2707785f03" providerId="ADAL" clId="{010D44C8-DB5D-4C34-BE30-D1694B54216B}" dt="2023-03-11T17:42:16.837" v="1210" actId="2696"/>
        <pc:sldMkLst>
          <pc:docMk/>
          <pc:sldMk cId="287345190" sldId="282"/>
        </pc:sldMkLst>
      </pc:sldChg>
      <pc:sldChg chg="addSp modSp new del mod">
        <pc:chgData name="Vaitheeswari C" userId="c616870a-a0b5-4083-874d-dc2707785f03" providerId="ADAL" clId="{010D44C8-DB5D-4C34-BE30-D1694B54216B}" dt="2023-03-12T15:55:48.387" v="1338" actId="47"/>
        <pc:sldMkLst>
          <pc:docMk/>
          <pc:sldMk cId="3700528801" sldId="282"/>
        </pc:sldMkLst>
        <pc:picChg chg="add mod">
          <ac:chgData name="Vaitheeswari C" userId="c616870a-a0b5-4083-874d-dc2707785f03" providerId="ADAL" clId="{010D44C8-DB5D-4C34-BE30-D1694B54216B}" dt="2023-03-12T15:08:18.786" v="1227" actId="1076"/>
          <ac:picMkLst>
            <pc:docMk/>
            <pc:sldMk cId="3700528801" sldId="282"/>
            <ac:picMk id="3" creationId="{56BB0F13-9DB7-7D59-7DF5-C5C12D119624}"/>
          </ac:picMkLst>
        </pc:picChg>
      </pc:sldChg>
      <pc:sldChg chg="addSp modSp new del mod">
        <pc:chgData name="Vaitheeswari C" userId="c616870a-a0b5-4083-874d-dc2707785f03" providerId="ADAL" clId="{010D44C8-DB5D-4C34-BE30-D1694B54216B}" dt="2023-03-12T15:55:49.012" v="1339" actId="47"/>
        <pc:sldMkLst>
          <pc:docMk/>
          <pc:sldMk cId="3019036795" sldId="283"/>
        </pc:sldMkLst>
        <pc:picChg chg="add mod">
          <ac:chgData name="Vaitheeswari C" userId="c616870a-a0b5-4083-874d-dc2707785f03" providerId="ADAL" clId="{010D44C8-DB5D-4C34-BE30-D1694B54216B}" dt="2023-03-12T15:09:05.505" v="1232" actId="1076"/>
          <ac:picMkLst>
            <pc:docMk/>
            <pc:sldMk cId="3019036795" sldId="283"/>
            <ac:picMk id="3" creationId="{7C42C48E-D3C5-2E2C-BD66-3BFAEBBFC1C2}"/>
          </ac:picMkLst>
        </pc:picChg>
      </pc:sldChg>
      <pc:sldChg chg="add del">
        <pc:chgData name="Vaitheeswari C" userId="c616870a-a0b5-4083-874d-dc2707785f03" providerId="ADAL" clId="{010D44C8-DB5D-4C34-BE30-D1694B54216B}" dt="2023-03-11T17:42:05.173" v="1208" actId="2696"/>
        <pc:sldMkLst>
          <pc:docMk/>
          <pc:sldMk cId="3873807377" sldId="283"/>
        </pc:sldMkLst>
      </pc:sldChg>
      <pc:sldChg chg="addSp modSp new del mod">
        <pc:chgData name="Vaitheeswari C" userId="c616870a-a0b5-4083-874d-dc2707785f03" providerId="ADAL" clId="{010D44C8-DB5D-4C34-BE30-D1694B54216B}" dt="2023-03-12T15:55:49.680" v="1340" actId="47"/>
        <pc:sldMkLst>
          <pc:docMk/>
          <pc:sldMk cId="2787224908" sldId="284"/>
        </pc:sldMkLst>
        <pc:picChg chg="add mod">
          <ac:chgData name="Vaitheeswari C" userId="c616870a-a0b5-4083-874d-dc2707785f03" providerId="ADAL" clId="{010D44C8-DB5D-4C34-BE30-D1694B54216B}" dt="2023-03-12T15:09:51.391" v="1237" actId="1076"/>
          <ac:picMkLst>
            <pc:docMk/>
            <pc:sldMk cId="2787224908" sldId="284"/>
            <ac:picMk id="3" creationId="{994BF3DE-F945-FC9A-2B4A-3610A360AF77}"/>
          </ac:picMkLst>
        </pc:picChg>
      </pc:sldChg>
      <pc:sldChg chg="add del">
        <pc:chgData name="Vaitheeswari C" userId="c616870a-a0b5-4083-874d-dc2707785f03" providerId="ADAL" clId="{010D44C8-DB5D-4C34-BE30-D1694B54216B}" dt="2023-03-11T17:41:58.241" v="1206" actId="2696"/>
        <pc:sldMkLst>
          <pc:docMk/>
          <pc:sldMk cId="3883856541" sldId="284"/>
        </pc:sldMkLst>
      </pc:sldChg>
      <pc:sldChg chg="add del">
        <pc:chgData name="Vaitheeswari C" userId="c616870a-a0b5-4083-874d-dc2707785f03" providerId="ADAL" clId="{010D44C8-DB5D-4C34-BE30-D1694B54216B}" dt="2023-03-11T17:42:16.837" v="1210" actId="2696"/>
        <pc:sldMkLst>
          <pc:docMk/>
          <pc:sldMk cId="4218337127" sldId="284"/>
        </pc:sldMkLst>
      </pc:sldChg>
      <pc:sldChg chg="addSp modSp new del mod">
        <pc:chgData name="Vaitheeswari C" userId="c616870a-a0b5-4083-874d-dc2707785f03" providerId="ADAL" clId="{010D44C8-DB5D-4C34-BE30-D1694B54216B}" dt="2023-03-12T15:55:50.256" v="1341" actId="47"/>
        <pc:sldMkLst>
          <pc:docMk/>
          <pc:sldMk cId="1060053680" sldId="285"/>
        </pc:sldMkLst>
        <pc:picChg chg="add mod">
          <ac:chgData name="Vaitheeswari C" userId="c616870a-a0b5-4083-874d-dc2707785f03" providerId="ADAL" clId="{010D44C8-DB5D-4C34-BE30-D1694B54216B}" dt="2023-03-12T15:10:46.332" v="1242" actId="1076"/>
          <ac:picMkLst>
            <pc:docMk/>
            <pc:sldMk cId="1060053680" sldId="285"/>
            <ac:picMk id="3" creationId="{5BE15B9D-8DE4-A897-2C8C-8309D22B09FE}"/>
          </ac:picMkLst>
        </pc:picChg>
      </pc:sldChg>
      <pc:sldChg chg="addSp modSp new del mod">
        <pc:chgData name="Vaitheeswari C" userId="c616870a-a0b5-4083-874d-dc2707785f03" providerId="ADAL" clId="{010D44C8-DB5D-4C34-BE30-D1694B54216B}" dt="2023-03-12T15:55:50.930" v="1342" actId="47"/>
        <pc:sldMkLst>
          <pc:docMk/>
          <pc:sldMk cId="416846461" sldId="286"/>
        </pc:sldMkLst>
        <pc:picChg chg="add mod">
          <ac:chgData name="Vaitheeswari C" userId="c616870a-a0b5-4083-874d-dc2707785f03" providerId="ADAL" clId="{010D44C8-DB5D-4C34-BE30-D1694B54216B}" dt="2023-03-12T15:11:39.281" v="1247" actId="1076"/>
          <ac:picMkLst>
            <pc:docMk/>
            <pc:sldMk cId="416846461" sldId="286"/>
            <ac:picMk id="3" creationId="{ADE15EBC-166F-596C-7F16-CCA73661B5DB}"/>
          </ac:picMkLst>
        </pc:picChg>
      </pc:sldChg>
      <pc:sldChg chg="addSp modSp new del mod">
        <pc:chgData name="Vaitheeswari C" userId="c616870a-a0b5-4083-874d-dc2707785f03" providerId="ADAL" clId="{010D44C8-DB5D-4C34-BE30-D1694B54216B}" dt="2023-03-12T15:55:51.529" v="1343" actId="47"/>
        <pc:sldMkLst>
          <pc:docMk/>
          <pc:sldMk cId="1923674162" sldId="287"/>
        </pc:sldMkLst>
        <pc:picChg chg="add mod">
          <ac:chgData name="Vaitheeswari C" userId="c616870a-a0b5-4083-874d-dc2707785f03" providerId="ADAL" clId="{010D44C8-DB5D-4C34-BE30-D1694B54216B}" dt="2023-03-12T15:12:21.018" v="1253" actId="14100"/>
          <ac:picMkLst>
            <pc:docMk/>
            <pc:sldMk cId="1923674162" sldId="287"/>
            <ac:picMk id="3" creationId="{88905460-3653-BC71-4756-E5D5DF373DBC}"/>
          </ac:picMkLst>
        </pc:picChg>
      </pc:sldChg>
      <pc:sldChg chg="addSp modSp new del mod">
        <pc:chgData name="Vaitheeswari C" userId="c616870a-a0b5-4083-874d-dc2707785f03" providerId="ADAL" clId="{010D44C8-DB5D-4C34-BE30-D1694B54216B}" dt="2023-03-12T15:55:52.240" v="1344" actId="47"/>
        <pc:sldMkLst>
          <pc:docMk/>
          <pc:sldMk cId="440066918" sldId="288"/>
        </pc:sldMkLst>
        <pc:picChg chg="add mod">
          <ac:chgData name="Vaitheeswari C" userId="c616870a-a0b5-4083-874d-dc2707785f03" providerId="ADAL" clId="{010D44C8-DB5D-4C34-BE30-D1694B54216B}" dt="2023-03-12T15:13:12.689" v="1259" actId="1076"/>
          <ac:picMkLst>
            <pc:docMk/>
            <pc:sldMk cId="440066918" sldId="288"/>
            <ac:picMk id="3" creationId="{814CEBD7-0908-3DD4-0025-486E1BE90A65}"/>
          </ac:picMkLst>
        </pc:picChg>
      </pc:sldChg>
      <pc:sldChg chg="addSp modSp new del mod">
        <pc:chgData name="Vaitheeswari C" userId="c616870a-a0b5-4083-874d-dc2707785f03" providerId="ADAL" clId="{010D44C8-DB5D-4C34-BE30-D1694B54216B}" dt="2023-03-12T15:55:53.128" v="1345" actId="47"/>
        <pc:sldMkLst>
          <pc:docMk/>
          <pc:sldMk cId="331279201" sldId="289"/>
        </pc:sldMkLst>
        <pc:picChg chg="add mod">
          <ac:chgData name="Vaitheeswari C" userId="c616870a-a0b5-4083-874d-dc2707785f03" providerId="ADAL" clId="{010D44C8-DB5D-4C34-BE30-D1694B54216B}" dt="2023-03-12T15:14:03.214" v="1266" actId="1076"/>
          <ac:picMkLst>
            <pc:docMk/>
            <pc:sldMk cId="331279201" sldId="289"/>
            <ac:picMk id="3" creationId="{BE2D1F5E-1766-68A8-9A0A-379245C42AFF}"/>
          </ac:picMkLst>
        </pc:picChg>
      </pc:sldChg>
      <pc:sldChg chg="addSp modSp new del mod">
        <pc:chgData name="Vaitheeswari C" userId="c616870a-a0b5-4083-874d-dc2707785f03" providerId="ADAL" clId="{010D44C8-DB5D-4C34-BE30-D1694B54216B}" dt="2023-03-12T15:55:53.782" v="1346" actId="47"/>
        <pc:sldMkLst>
          <pc:docMk/>
          <pc:sldMk cId="116297716" sldId="290"/>
        </pc:sldMkLst>
        <pc:spChg chg="add mod">
          <ac:chgData name="Vaitheeswari C" userId="c616870a-a0b5-4083-874d-dc2707785f03" providerId="ADAL" clId="{010D44C8-DB5D-4C34-BE30-D1694B54216B}" dt="2023-03-12T15:15:29.820" v="1272" actId="208"/>
          <ac:spMkLst>
            <pc:docMk/>
            <pc:sldMk cId="116297716" sldId="290"/>
            <ac:spMk id="4" creationId="{20DC9C4C-814E-8033-DF01-DD9B4986A30B}"/>
          </ac:spMkLst>
        </pc:spChg>
        <pc:picChg chg="add mod">
          <ac:chgData name="Vaitheeswari C" userId="c616870a-a0b5-4083-874d-dc2707785f03" providerId="ADAL" clId="{010D44C8-DB5D-4C34-BE30-D1694B54216B}" dt="2023-03-12T15:15:03.703" v="1269" actId="1076"/>
          <ac:picMkLst>
            <pc:docMk/>
            <pc:sldMk cId="116297716" sldId="290"/>
            <ac:picMk id="3" creationId="{47EEE0ED-E5F1-34EE-89C9-6131A00A1C1F}"/>
          </ac:picMkLst>
        </pc:picChg>
      </pc:sldChg>
      <pc:sldChg chg="addSp modSp new del mod">
        <pc:chgData name="Vaitheeswari C" userId="c616870a-a0b5-4083-874d-dc2707785f03" providerId="ADAL" clId="{010D44C8-DB5D-4C34-BE30-D1694B54216B}" dt="2023-03-12T15:55:54.341" v="1347" actId="47"/>
        <pc:sldMkLst>
          <pc:docMk/>
          <pc:sldMk cId="18503320" sldId="291"/>
        </pc:sldMkLst>
        <pc:spChg chg="add mod">
          <ac:chgData name="Vaitheeswari C" userId="c616870a-a0b5-4083-874d-dc2707785f03" providerId="ADAL" clId="{010D44C8-DB5D-4C34-BE30-D1694B54216B}" dt="2023-03-12T15:16:44.617" v="1278" actId="208"/>
          <ac:spMkLst>
            <pc:docMk/>
            <pc:sldMk cId="18503320" sldId="291"/>
            <ac:spMk id="4" creationId="{A46FB5A6-DB46-7B18-DF43-99EC4A38090B}"/>
          </ac:spMkLst>
        </pc:spChg>
        <pc:picChg chg="add mod">
          <ac:chgData name="Vaitheeswari C" userId="c616870a-a0b5-4083-874d-dc2707785f03" providerId="ADAL" clId="{010D44C8-DB5D-4C34-BE30-D1694B54216B}" dt="2023-03-12T15:16:59.820" v="1280" actId="1076"/>
          <ac:picMkLst>
            <pc:docMk/>
            <pc:sldMk cId="18503320" sldId="291"/>
            <ac:picMk id="3" creationId="{11DE8E86-1F06-DF35-E90C-454A9BC652B8}"/>
          </ac:picMkLst>
        </pc:picChg>
      </pc:sldChg>
      <pc:sldChg chg="addSp modSp new del mod">
        <pc:chgData name="Vaitheeswari C" userId="c616870a-a0b5-4083-874d-dc2707785f03" providerId="ADAL" clId="{010D44C8-DB5D-4C34-BE30-D1694B54216B}" dt="2023-03-12T15:55:54.857" v="1348" actId="47"/>
        <pc:sldMkLst>
          <pc:docMk/>
          <pc:sldMk cId="1926707306" sldId="292"/>
        </pc:sldMkLst>
        <pc:picChg chg="add mod">
          <ac:chgData name="Vaitheeswari C" userId="c616870a-a0b5-4083-874d-dc2707785f03" providerId="ADAL" clId="{010D44C8-DB5D-4C34-BE30-D1694B54216B}" dt="2023-03-12T15:17:56.729" v="1283" actId="1076"/>
          <ac:picMkLst>
            <pc:docMk/>
            <pc:sldMk cId="1926707306" sldId="292"/>
            <ac:picMk id="3" creationId="{28EA0E67-A35C-493E-F7BF-0B8DF91FA28C}"/>
          </ac:picMkLst>
        </pc:picChg>
      </pc:sldChg>
      <pc:sldChg chg="addSp modSp new del mod">
        <pc:chgData name="Vaitheeswari C" userId="c616870a-a0b5-4083-874d-dc2707785f03" providerId="ADAL" clId="{010D44C8-DB5D-4C34-BE30-D1694B54216B}" dt="2023-03-12T15:55:55.446" v="1349" actId="47"/>
        <pc:sldMkLst>
          <pc:docMk/>
          <pc:sldMk cId="3858811044" sldId="293"/>
        </pc:sldMkLst>
        <pc:picChg chg="add mod">
          <ac:chgData name="Vaitheeswari C" userId="c616870a-a0b5-4083-874d-dc2707785f03" providerId="ADAL" clId="{010D44C8-DB5D-4C34-BE30-D1694B54216B}" dt="2023-03-12T15:18:45.752" v="1287" actId="1076"/>
          <ac:picMkLst>
            <pc:docMk/>
            <pc:sldMk cId="3858811044" sldId="293"/>
            <ac:picMk id="3" creationId="{7A7065D6-0307-3DFA-778D-617B5774A85D}"/>
          </ac:picMkLst>
        </pc:picChg>
      </pc:sldChg>
      <pc:sldChg chg="addSp modSp new del mod">
        <pc:chgData name="Vaitheeswari C" userId="c616870a-a0b5-4083-874d-dc2707785f03" providerId="ADAL" clId="{010D44C8-DB5D-4C34-BE30-D1694B54216B}" dt="2023-03-12T15:55:55.962" v="1350" actId="47"/>
        <pc:sldMkLst>
          <pc:docMk/>
          <pc:sldMk cId="3204917042" sldId="294"/>
        </pc:sldMkLst>
        <pc:picChg chg="add mod">
          <ac:chgData name="Vaitheeswari C" userId="c616870a-a0b5-4083-874d-dc2707785f03" providerId="ADAL" clId="{010D44C8-DB5D-4C34-BE30-D1694B54216B}" dt="2023-03-12T15:21:22.390" v="1294" actId="1076"/>
          <ac:picMkLst>
            <pc:docMk/>
            <pc:sldMk cId="3204917042" sldId="294"/>
            <ac:picMk id="3" creationId="{2D2FB97E-22CC-A13D-1E6E-9982BB6CEC77}"/>
          </ac:picMkLst>
        </pc:picChg>
      </pc:sldChg>
      <pc:sldChg chg="addSp modSp new del mod">
        <pc:chgData name="Vaitheeswari C" userId="c616870a-a0b5-4083-874d-dc2707785f03" providerId="ADAL" clId="{010D44C8-DB5D-4C34-BE30-D1694B54216B}" dt="2023-03-12T15:55:56.415" v="1351" actId="47"/>
        <pc:sldMkLst>
          <pc:docMk/>
          <pc:sldMk cId="3559757752" sldId="295"/>
        </pc:sldMkLst>
        <pc:picChg chg="add mod">
          <ac:chgData name="Vaitheeswari C" userId="c616870a-a0b5-4083-874d-dc2707785f03" providerId="ADAL" clId="{010D44C8-DB5D-4C34-BE30-D1694B54216B}" dt="2023-03-12T15:21:54.144" v="1297" actId="1076"/>
          <ac:picMkLst>
            <pc:docMk/>
            <pc:sldMk cId="3559757752" sldId="295"/>
            <ac:picMk id="3" creationId="{69C0A7DC-49DD-BFA1-5CE7-AF82ADC97EFA}"/>
          </ac:picMkLst>
        </pc:picChg>
      </pc:sldChg>
      <pc:sldChg chg="addSp modSp new del mod">
        <pc:chgData name="Vaitheeswari C" userId="c616870a-a0b5-4083-874d-dc2707785f03" providerId="ADAL" clId="{010D44C8-DB5D-4C34-BE30-D1694B54216B}" dt="2023-03-12T15:55:56.943" v="1352" actId="47"/>
        <pc:sldMkLst>
          <pc:docMk/>
          <pc:sldMk cId="1270393539" sldId="296"/>
        </pc:sldMkLst>
        <pc:picChg chg="add mod">
          <ac:chgData name="Vaitheeswari C" userId="c616870a-a0b5-4083-874d-dc2707785f03" providerId="ADAL" clId="{010D44C8-DB5D-4C34-BE30-D1694B54216B}" dt="2023-03-12T15:22:37.271" v="1301" actId="1076"/>
          <ac:picMkLst>
            <pc:docMk/>
            <pc:sldMk cId="1270393539" sldId="296"/>
            <ac:picMk id="3" creationId="{7B7B808C-81EB-DA02-4122-C1173F291D5F}"/>
          </ac:picMkLst>
        </pc:picChg>
      </pc:sldChg>
      <pc:sldChg chg="addSp modSp new del mod">
        <pc:chgData name="Vaitheeswari C" userId="c616870a-a0b5-4083-874d-dc2707785f03" providerId="ADAL" clId="{010D44C8-DB5D-4C34-BE30-D1694B54216B}" dt="2023-03-12T15:55:57.522" v="1353" actId="47"/>
        <pc:sldMkLst>
          <pc:docMk/>
          <pc:sldMk cId="2341246108" sldId="297"/>
        </pc:sldMkLst>
        <pc:picChg chg="add mod">
          <ac:chgData name="Vaitheeswari C" userId="c616870a-a0b5-4083-874d-dc2707785f03" providerId="ADAL" clId="{010D44C8-DB5D-4C34-BE30-D1694B54216B}" dt="2023-03-12T15:23:22.867" v="1309" actId="1076"/>
          <ac:picMkLst>
            <pc:docMk/>
            <pc:sldMk cId="2341246108" sldId="297"/>
            <ac:picMk id="3" creationId="{FB3F9817-1F0F-78E0-157F-53D1290CD75C}"/>
          </ac:picMkLst>
        </pc:picChg>
      </pc:sldChg>
      <pc:sldChg chg="addSp modSp new del mod">
        <pc:chgData name="Vaitheeswari C" userId="c616870a-a0b5-4083-874d-dc2707785f03" providerId="ADAL" clId="{010D44C8-DB5D-4C34-BE30-D1694B54216B}" dt="2023-03-12T15:55:58.285" v="1354" actId="47"/>
        <pc:sldMkLst>
          <pc:docMk/>
          <pc:sldMk cId="3227295230" sldId="298"/>
        </pc:sldMkLst>
        <pc:picChg chg="add mod">
          <ac:chgData name="Vaitheeswari C" userId="c616870a-a0b5-4083-874d-dc2707785f03" providerId="ADAL" clId="{010D44C8-DB5D-4C34-BE30-D1694B54216B}" dt="2023-03-12T15:24:03.462" v="1315" actId="1076"/>
          <ac:picMkLst>
            <pc:docMk/>
            <pc:sldMk cId="3227295230" sldId="298"/>
            <ac:picMk id="3" creationId="{2367FEF7-4768-C31F-5F4E-CE876B80478C}"/>
          </ac:picMkLst>
        </pc:picChg>
      </pc:sldChg>
      <pc:sldChg chg="new del">
        <pc:chgData name="Vaitheeswari C" userId="c616870a-a0b5-4083-874d-dc2707785f03" providerId="ADAL" clId="{010D44C8-DB5D-4C34-BE30-D1694B54216B}" dt="2023-03-12T15:39:14.732" v="1317" actId="2696"/>
        <pc:sldMkLst>
          <pc:docMk/>
          <pc:sldMk cId="3310324696" sldId="299"/>
        </pc:sldMkLst>
      </pc:sldChg>
      <pc:sldChg chg="new del">
        <pc:chgData name="Vaitheeswari C" userId="c616870a-a0b5-4083-874d-dc2707785f03" providerId="ADAL" clId="{010D44C8-DB5D-4C34-BE30-D1694B54216B}" dt="2023-03-12T15:39:17.305" v="1318" actId="2696"/>
        <pc:sldMkLst>
          <pc:docMk/>
          <pc:sldMk cId="769334144" sldId="30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26D5-16FF-5A3A-1D0B-FC73BEAFD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306EC-3F77-7832-1D94-E67D560DF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DDAFC-4D69-1722-F157-4ABB283D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2B3-7D11-48EE-9F6F-D53B1334AC6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0C8AD-6A38-950F-274C-E5451CB1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9A26E-DE95-2173-F85B-7F20F163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6DBB-8092-409A-97E0-3522076C3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8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EF96-2F36-3DDB-9145-C70A37C8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44EC2-93EC-7D60-91E9-4166B0DA1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A07F6-C4B8-5A5B-94F5-A64894EB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2B3-7D11-48EE-9F6F-D53B1334AC6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53044-F99A-70F5-3A21-5B604A9D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16D96-7D61-AC7E-042C-1C527D72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6DBB-8092-409A-97E0-3522076C3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2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678585-73F5-FEF5-A3DE-D7FA1022B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AE6F5-4BFA-7A49-E63A-AFBF3AFE4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7BA84-BAF3-10B0-21D9-427447C9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2B3-7D11-48EE-9F6F-D53B1334AC6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619B5-8D62-330A-BCA3-AA213FF2A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C1A31-1E85-186B-DA78-9CC5319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6DBB-8092-409A-97E0-3522076C3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9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CD10-4CBB-C591-A29F-6217EDF7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B6575-8632-2057-5421-2EE58640A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B6FDB-7220-925B-E9A4-AD98BC18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2B3-7D11-48EE-9F6F-D53B1334AC6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A55E7-A9F5-035B-FBA4-81285893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87D13-B580-FB3E-3BA0-3328AB12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6DBB-8092-409A-97E0-3522076C3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0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3968-952B-E303-D134-24F86132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8F584-9EAC-650F-0A97-2975C89F5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C99A6-DAB7-6E60-2057-9F7D1B98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2B3-7D11-48EE-9F6F-D53B1334AC6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1905-DFFA-D30B-99EA-B6F08981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22EC0-305D-61FB-B54C-7CFC63AC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6DBB-8092-409A-97E0-3522076C3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6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DBCC-85B6-97D4-1ABD-BC2B73CF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0CA7-B9AB-BF59-57D3-88A2279A9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83331-B4E4-E97B-5AD4-4AD50038C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3CC82-A3AD-EE59-C456-E0EBC4B4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2B3-7D11-48EE-9F6F-D53B1334AC6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DD561-B017-8D6F-B575-0A7BCB6EC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3C265-6476-9BE2-F397-AC85E264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6DBB-8092-409A-97E0-3522076C3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2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4E58-9037-0088-1A95-0C408341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0A16A-62D9-654F-12C9-281E5D8E1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B5AAF-958A-5F95-43B5-1ADF220AA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65621-7006-3CA3-5E76-DB6E17EA4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ED693-8E4E-2462-4C84-D40716453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1F0B72-995F-5C45-2EC3-29649445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2B3-7D11-48EE-9F6F-D53B1334AC6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8CBF6-861E-B453-4033-3A83660B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DEA74-515C-8FB2-9F52-13E79F2A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6DBB-8092-409A-97E0-3522076C3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8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D63A-0299-3115-826F-4F78363D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92A53-F89D-A549-AF84-258C99F99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2B3-7D11-48EE-9F6F-D53B1334AC6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FA3A7-D79A-D45C-BF1D-33041E1A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149B9-E21E-1E33-842A-FD102E8B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6DBB-8092-409A-97E0-3522076C3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141A5-E820-0825-E592-516D1AC7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2B3-7D11-48EE-9F6F-D53B1334AC6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3E3C4-D3A0-D1A1-78D5-AF749459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EA7B2-2832-5A70-BBC4-62A4ED37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6DBB-8092-409A-97E0-3522076C3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0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70F7-9584-487B-26C3-5671F720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745A7-59CA-9B73-6D46-235DC58E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E23F4-EED9-322D-6067-A174FA863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C72A3-BD10-470C-53ED-2EAB8932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2B3-7D11-48EE-9F6F-D53B1334AC6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1A7B6-63A4-A50F-E871-00561D30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9F3CE-4823-97D8-D21E-B3657A35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6DBB-8092-409A-97E0-3522076C3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5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E5ED-FD27-969D-F069-741DF5BFA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842A9-BDDF-3E40-B60A-D25DCA703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93024-2663-BD8E-1D96-BA09AE65E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6579B-990D-2AE4-9BE7-D8BD4030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2B3-7D11-48EE-9F6F-D53B1334AC6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34CD6-DCCB-8D61-6D7F-B4D2F03A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B970C-78E9-4A5E-81AF-6803CAE2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6DBB-8092-409A-97E0-3522076C3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6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0A9FE-044C-A2DE-1847-45B9420C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647FC-0576-9A7D-A482-848D96FAB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9ECA4-5A1E-E323-06E0-280466BF2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932B3-7D11-48EE-9F6F-D53B1334AC6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84D9-CD38-4D91-714F-353F4D7A5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6DB1F-C5FC-6F37-48BF-B90D50371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76DBB-8092-409A-97E0-3522076C3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3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BCBF-5B63-FF5A-E23B-F0F1DD5F3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982" y="219205"/>
            <a:ext cx="9638778" cy="15594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EC2 Assignment - 1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A7940-69FD-1F8E-E00E-5BA6F59BD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300" y="2154477"/>
            <a:ext cx="10077188" cy="2279737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27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Instance in us-east-1 (N. Virginia) region with an Ubuntu OS and install Nginx for making them web servers.</a:t>
            </a:r>
          </a:p>
          <a:p>
            <a:pPr marL="457200" indent="-457200" algn="l">
              <a:lnSpc>
                <a:spcPct val="27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default website with a hello world page.</a:t>
            </a:r>
          </a:p>
        </p:txBody>
      </p:sp>
    </p:spTree>
    <p:extLst>
      <p:ext uri="{BB962C8B-B14F-4D97-AF65-F5344CB8AC3E}">
        <p14:creationId xmlns:p14="http://schemas.microsoft.com/office/powerpoint/2010/main" val="220844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41D9-B8CA-4804-9E7D-02545C13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65" y="-3306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F5241-5762-4A99-E9D7-62C4B69B0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65" y="695195"/>
            <a:ext cx="10797435" cy="548176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-1: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an Instance in us-east-1 (N. Virginia) region with an Ubuntu OS.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782EE-CFCE-7441-4697-C520FA456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927" y="2158537"/>
            <a:ext cx="7416309" cy="446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1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9C72-2613-2C2A-715F-9E7EC9E0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340" y="-107841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15001-7391-6D92-1304-8C6650314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01" y="750439"/>
            <a:ext cx="10641199" cy="54265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	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instance.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467DB-7B9B-407F-3CC8-D0522527E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22" y="1582857"/>
            <a:ext cx="7774365" cy="441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4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7F4B-C9C8-D6A9-2243-4D2498AA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51" y="-26744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72AB3-AF0E-8493-0002-A36F9B225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757825"/>
            <a:ext cx="10439400" cy="5419138"/>
          </a:xfrm>
        </p:spPr>
        <p:txBody>
          <a:bodyPr/>
          <a:lstStyle/>
          <a:p>
            <a:r>
              <a:rPr lang="en-US" dirty="0"/>
              <a:t>Install nginx and create the webpage using this comments.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57F8E-4A3B-561F-CCE2-DEBDC105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482841"/>
            <a:ext cx="9342120" cy="51623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471167-9BF7-4FC5-6812-C094380EEA13}"/>
              </a:ext>
            </a:extLst>
          </p:cNvPr>
          <p:cNvSpPr/>
          <p:nvPr/>
        </p:nvSpPr>
        <p:spPr>
          <a:xfrm>
            <a:off x="2724411" y="1860116"/>
            <a:ext cx="1121079" cy="112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9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7F37B1-0726-4D3F-8C23-7B3933B0B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5"/>
          <a:stretch/>
        </p:blipFill>
        <p:spPr>
          <a:xfrm>
            <a:off x="678200" y="487680"/>
            <a:ext cx="10229629" cy="5753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6A49BE-25F4-3597-20F3-D630DCD48BB1}"/>
              </a:ext>
            </a:extLst>
          </p:cNvPr>
          <p:cNvSpPr/>
          <p:nvPr/>
        </p:nvSpPr>
        <p:spPr>
          <a:xfrm>
            <a:off x="678200" y="5198301"/>
            <a:ext cx="3774803" cy="46972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2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E6249-9111-4AD5-15D1-60C1D8A8D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661" y="1554481"/>
            <a:ext cx="5289377" cy="328422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B1D653E-3432-251C-5D5D-EA9D3D6F63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73"/>
          <a:stretch/>
        </p:blipFill>
        <p:spPr>
          <a:xfrm>
            <a:off x="622509" y="1554481"/>
            <a:ext cx="5256583" cy="348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86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0a75087-3efb-42fd-8418-78073b0feaf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1E9A159BE167498536B8AA0056433D" ma:contentTypeVersion="12" ma:contentTypeDescription="Create a new document." ma:contentTypeScope="" ma:versionID="612367125e8b032678774f95ed1da550">
  <xsd:schema xmlns:xsd="http://www.w3.org/2001/XMLSchema" xmlns:xs="http://www.w3.org/2001/XMLSchema" xmlns:p="http://schemas.microsoft.com/office/2006/metadata/properties" xmlns:ns3="10a75087-3efb-42fd-8418-78073b0feafa" xmlns:ns4="9bbbfb41-8b97-4173-ad06-9843816c749c" targetNamespace="http://schemas.microsoft.com/office/2006/metadata/properties" ma:root="true" ma:fieldsID="848161bc5f6d34ca1519afddb3d9a767" ns3:_="" ns4:_="">
    <xsd:import namespace="10a75087-3efb-42fd-8418-78073b0feafa"/>
    <xsd:import namespace="9bbbfb41-8b97-4173-ad06-9843816c74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a75087-3efb-42fd-8418-78073b0fea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bbfb41-8b97-4173-ad06-9843816c749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E48987-7ACF-464F-99C2-BBC3683CA0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B8D32B-4CF3-41FC-8645-03077A8EAF5C}">
  <ds:schemaRefs>
    <ds:schemaRef ds:uri="10a75087-3efb-42fd-8418-78073b0feafa"/>
    <ds:schemaRef ds:uri="http://schemas.microsoft.com/office/2006/metadata/properties"/>
    <ds:schemaRef ds:uri="http://purl.org/dc/terms/"/>
    <ds:schemaRef ds:uri="9bbbfb41-8b97-4173-ad06-9843816c749c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43FBC3B-EFEB-49D7-912C-1D001A79E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a75087-3efb-42fd-8418-78073b0feafa"/>
    <ds:schemaRef ds:uri="9bbbfb41-8b97-4173-ad06-9843816c74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88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  EC2 Assignment - 1 </vt:lpstr>
      <vt:lpstr>Solution:</vt:lpstr>
      <vt:lpstr>Step 2:</vt:lpstr>
      <vt:lpstr>Step 3: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Vaitheeswari C</dc:creator>
  <cp:lastModifiedBy>Vaitheeswari C</cp:lastModifiedBy>
  <cp:revision>1</cp:revision>
  <dcterms:created xsi:type="dcterms:W3CDTF">2023-03-11T15:55:40Z</dcterms:created>
  <dcterms:modified xsi:type="dcterms:W3CDTF">2023-03-12T15:55:59Z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0x010100961E9A159BE167498536B8AA0056433D</vt:lpwstr>
  </property>
</Properties>
</file>