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68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311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724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4224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299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130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754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6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4354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7238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194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660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650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171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322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34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1341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87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97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28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993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51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027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832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874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Vaithegi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808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990600" y="1375550"/>
            <a:ext cx="7543800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792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100094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226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6882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57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423709" y="3902362"/>
            <a:ext cx="7153275" cy="2200273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18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533400" y="1695450"/>
            <a:ext cx="7924800" cy="3348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857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8" name="矩形"/>
          <p:cNvSpPr>
            <a:spLocks/>
          </p:cNvSpPr>
          <p:nvPr/>
        </p:nvSpPr>
        <p:spPr>
          <a:xfrm rot="0">
            <a:off x="609600" y="1526410"/>
            <a:ext cx="8229600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83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909330" y="2209800"/>
            <a:ext cx="8534399" cy="4257673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454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447800" y="1612490"/>
            <a:ext cx="7086600" cy="3970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880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7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2024-09-11T01:15:33Z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