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5547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Top/Bottom 5 product by Sales/Profit/Quantity Sold.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sales trends vary over time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(daily, monthly, quarterly, annually)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Show relationship between sales &amp; profit.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Compare sales/profit/quantity sold between any two periods selected by the user.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Average discount offered in each discount category.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Total number of orders.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45</TotalTime>
  <Words>143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Aparajita</vt:lpstr>
      <vt:lpstr>Arial</vt:lpstr>
      <vt:lpstr>Calibri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Vaibhav Shivhare</cp:lastModifiedBy>
  <cp:revision>36</cp:revision>
  <dcterms:created xsi:type="dcterms:W3CDTF">2024-07-03T21:35:18Z</dcterms:created>
  <dcterms:modified xsi:type="dcterms:W3CDTF">2025-06-07T04:39:45Z</dcterms:modified>
</cp:coreProperties>
</file>