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16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05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23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7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8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3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0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0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7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0051-7C98-4205-A049-70982DF56F8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A0E745-064E-4E38-9018-063D89098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6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oogle.com/spreadsheets/d/1LkPQrhOPPxw-sLYOM85PnUG2KJHHIzbzbFnuCVGERgo/edit#gi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23EE9-0A22-8A85-BBAE-539032D1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565" y="1004493"/>
            <a:ext cx="4977211" cy="1411550"/>
          </a:xfrm>
        </p:spPr>
        <p:txBody>
          <a:bodyPr/>
          <a:lstStyle/>
          <a:p>
            <a:pPr algn="ctr"/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Brizo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F38EC5-8604-BDFA-A7E7-EAC1AF769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Подготовил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Симанов Вадим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21-ИС</a:t>
            </a:r>
          </a:p>
        </p:txBody>
      </p:sp>
      <p:pic>
        <p:nvPicPr>
          <p:cNvPr id="1026" name="Picture 2" descr="Приложения в Google Play – Brizo — CRM и финансы для пред">
            <a:extLst>
              <a:ext uri="{FF2B5EF4-FFF2-40B4-BE49-F238E27FC236}">
                <a16:creationId xmlns:a16="http://schemas.microsoft.com/office/drawing/2014/main" id="{1B08D01F-E3E8-ECB0-5CB1-A4F32226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880713"/>
            <a:ext cx="1926454" cy="192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02501-ED67-5AE6-B363-FA742E36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5FD9F3F-2C0B-7D70-26E2-379EB73C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22268"/>
            <a:ext cx="6566845" cy="4319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и напоминания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Воронка продаж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Аналитика и отчеты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клиентов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версия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файлов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эффективности персонала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взаимодействия с клиентами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0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0FEDF0C0-664C-5A22-AF7F-122A2CAA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508274"/>
            <a:ext cx="4668611" cy="725722"/>
          </a:xfrm>
        </p:spPr>
        <p:txBody>
          <a:bodyPr/>
          <a:lstStyle/>
          <a:p>
            <a:r>
              <a:rPr lang="ru-RU" sz="3200" dirty="0"/>
              <a:t>  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EA66-78CE-3CA5-7323-1955C498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1441891"/>
            <a:ext cx="4185625" cy="4907835"/>
          </a:xfrm>
        </p:spPr>
        <p:txBody>
          <a:bodyPr>
            <a:normAutofit/>
          </a:bodyPr>
          <a:lstStyle/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Простая настройка.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Большое количество аналитических инструментов для каждого раздела системы.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Понятный интерфейс.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скорость работы.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Сильная интеграция с управленческим учетом.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уникального финансового блока.</a:t>
            </a:r>
          </a:p>
          <a:p>
            <a:endParaRPr lang="ru-RU" sz="16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960B42C-B181-D94F-CB3D-B03486CEE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7355" y="583004"/>
            <a:ext cx="4185618" cy="576262"/>
          </a:xfrm>
        </p:spPr>
        <p:txBody>
          <a:bodyPr/>
          <a:lstStyle/>
          <a:p>
            <a:r>
              <a:rPr lang="ru-RU" sz="3200" dirty="0"/>
              <a:t>       Недостатки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EB74180-7C83-F358-D0E8-13029B3E6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7355" y="1383456"/>
            <a:ext cx="4668611" cy="4816810"/>
          </a:xfrm>
        </p:spPr>
        <p:txBody>
          <a:bodyPr>
            <a:normAutofit/>
          </a:bodyPr>
          <a:lstStyle/>
          <a:p>
            <a:pPr fontAlgn="base">
              <a:lnSpc>
                <a:spcPts val="1950"/>
              </a:lnSpc>
            </a:pP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мониторинга телефонных звонков и рекламных кампаний.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товарных остатков. 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Ограниченное количество интеграций с чатами,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банками, телефонией.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предусмотрена автоматическая постановка задач.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Управленческий учет только финансов (нет товаров, складских запасов);</a:t>
            </a:r>
          </a:p>
          <a:p>
            <a:pPr fontAlgn="base">
              <a:lnSpc>
                <a:spcPts val="195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Слабо проработанная система уведомлений.</a:t>
            </a:r>
          </a:p>
          <a:p>
            <a:endParaRPr lang="ru-RU" dirty="0"/>
          </a:p>
        </p:txBody>
      </p:sp>
      <p:pic>
        <p:nvPicPr>
          <p:cNvPr id="1026" name="Picture 2" descr="Преимущество – Бесплатные иконки: руки и жесты">
            <a:extLst>
              <a:ext uri="{FF2B5EF4-FFF2-40B4-BE49-F238E27FC236}">
                <a16:creationId xmlns:a16="http://schemas.microsoft.com/office/drawing/2014/main" id="{9308F765-0201-7454-FE55-022A9903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5" y="508274"/>
            <a:ext cx="726062" cy="72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Преимущество – Бесплатные иконки: руки и жесты">
            <a:extLst>
              <a:ext uri="{FF2B5EF4-FFF2-40B4-BE49-F238E27FC236}">
                <a16:creationId xmlns:a16="http://schemas.microsoft.com/office/drawing/2014/main" id="{C56F5A20-317E-C7F5-80D3-81BE5D31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121980" y="508274"/>
            <a:ext cx="726062" cy="72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4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C547107-C44D-A036-D7A8-A1767C7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528507"/>
            <a:ext cx="4185623" cy="576262"/>
          </a:xfrm>
        </p:spPr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8F0FF-4D12-6102-F18D-13A68C5B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698557"/>
            <a:ext cx="4185623" cy="3304117"/>
          </a:xfrm>
        </p:spPr>
        <p:txBody>
          <a:bodyPr/>
          <a:lstStyle/>
          <a:p>
            <a:r>
              <a:rPr lang="ru-RU" sz="18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по протоколу HTTPS</a:t>
            </a:r>
            <a:r>
              <a:rPr lang="ru-RU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Многофакторная авторизация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Резервное копирование в нескольких местах</a:t>
            </a:r>
            <a:r>
              <a:rPr lang="ru-RU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A76C04-B36A-FD54-AF1F-E530011CF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447593"/>
            <a:ext cx="4185618" cy="576262"/>
          </a:xfrm>
        </p:spPr>
        <p:txBody>
          <a:bodyPr/>
          <a:lstStyle/>
          <a:p>
            <a:r>
              <a:rPr lang="ru-RU" dirty="0"/>
              <a:t>Тарифы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829A48-82FF-9350-5193-662DDD7FF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698557"/>
            <a:ext cx="4185617" cy="3304117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799 ₽ в месяц — при оплате на 1 год 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899 ₽ в месяц — при оплате на 6 месяцев 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999 ₽ в месяц — при оплате на 3 месяца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Так же имеется пробный период на 7 дней с полным функционалом</a:t>
            </a:r>
            <a:endParaRPr lang="ru-RU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12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E1FA634-9776-319A-A5FF-E9ECA2D6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Интеграции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4850CD3-C2AC-6D41-B4E4-7720BE167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телефонией Mango Office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IP-телефонией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Zadarma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телефонией UIS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IP-телефонией Мегафон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телефонией Билайн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телефонией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Sipuni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01EE3745-BD89-EEE3-7FBF-96CE7388A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телефонией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OnlinePBX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социальной сетью VK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сайтом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Календарем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1С 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SMS.ru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банком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Тинкофф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CE32-6DE7-736E-3F4F-6D197A9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Примеры использования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7AF039-1ECC-7624-133C-96F6E814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" y="1465309"/>
            <a:ext cx="8685695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B4D0299-0BAD-28AE-22E1-D4C8C5DB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" y="1465308"/>
            <a:ext cx="8768667" cy="497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374F2A-04E5-B8A8-DD65-30BB1F69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" y="1465309"/>
            <a:ext cx="8830630" cy="502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24BE5E-84D9-C846-CAE8-253D5B67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" y="1422207"/>
            <a:ext cx="8850486" cy="506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8B9169B-E2F9-2700-D38C-0E7ABAFC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2" y="1416168"/>
            <a:ext cx="8768667" cy="50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FDF3E-9325-C13C-0341-97B9BF1C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 с другими системами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4B968-7A70-DFC5-ECE1-05746946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39847"/>
            <a:ext cx="10180056" cy="61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Таблица</a:t>
            </a:r>
            <a:r>
              <a:rPr lang="en-US" dirty="0"/>
              <a:t>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https://docs.google.com/spreadsheets/d/1LkPQrhOPPxw-sLYOM85PnUG2KJHHIzbzbFnuCVGERgo/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edit#gid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=0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E4899-6944-7976-F7D9-7B88D05D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2" y="1358283"/>
            <a:ext cx="11252020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8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225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Bahnschrift SemiLight</vt:lpstr>
      <vt:lpstr>Berlin Sans FB</vt:lpstr>
      <vt:lpstr>Calibri</vt:lpstr>
      <vt:lpstr>Symbol</vt:lpstr>
      <vt:lpstr>Times New Roman</vt:lpstr>
      <vt:lpstr>Trebuchet MS</vt:lpstr>
      <vt:lpstr>Wingdings 3</vt:lpstr>
      <vt:lpstr>Аспект</vt:lpstr>
      <vt:lpstr>Brizo</vt:lpstr>
      <vt:lpstr>Функционал</vt:lpstr>
      <vt:lpstr>Презентация PowerPoint</vt:lpstr>
      <vt:lpstr>Презентация PowerPoint</vt:lpstr>
      <vt:lpstr>Интеграции</vt:lpstr>
      <vt:lpstr>Примеры использования</vt:lpstr>
      <vt:lpstr>Сравнение с другими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Brizo</dc:title>
  <dc:creator>User</dc:creator>
  <cp:lastModifiedBy>User</cp:lastModifiedBy>
  <cp:revision>6</cp:revision>
  <dcterms:created xsi:type="dcterms:W3CDTF">2024-03-30T22:13:17Z</dcterms:created>
  <dcterms:modified xsi:type="dcterms:W3CDTF">2024-05-01T20:24:11Z</dcterms:modified>
</cp:coreProperties>
</file>