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96" r:id="rId8"/>
    <p:sldId id="404" r:id="rId9"/>
    <p:sldId id="403" r:id="rId10"/>
    <p:sldId id="399" r:id="rId11"/>
    <p:sldId id="405" r:id="rId12"/>
    <p:sldId id="400" r:id="rId1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58nav" initials="g" lastIdx="1" clrIdx="0">
    <p:extLst>
      <p:ext uri="{19B8F6BF-5375-455C-9EA6-DF929625EA0E}">
        <p15:presenceInfo xmlns:p15="http://schemas.microsoft.com/office/powerpoint/2012/main" userId="S::ga58nav@forstudents.onmicrosoft.com::8ae6a5b9-888a-4391-924f-8d259f8246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96191" autoAdjust="0"/>
  </p:normalViewPr>
  <p:slideViewPr>
    <p:cSldViewPr snapToGrid="0">
      <p:cViewPr varScale="1">
        <p:scale>
          <a:sx n="186" d="100"/>
          <a:sy n="186" d="100"/>
        </p:scale>
        <p:origin x="1040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10/05/2020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10/05/2020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2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Muneeb Vaiyani, Florian Angermeir | SS3 Model | 11.05.2020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Muneeb Vaiyani, Florian Angermeir | SS3 Model | 11.05.2020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Muneeb Vaiyani, Florian Angermeir | SS3 Model | 11.05.2020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Explainable</a:t>
            </a:r>
            <a:r>
              <a:rPr lang="de-DE" dirty="0"/>
              <a:t> AI SS3 </a:t>
            </a:r>
            <a:r>
              <a:rPr lang="de-DE" dirty="0" err="1"/>
              <a:t>Classification</a:t>
            </a:r>
            <a:r>
              <a:rPr lang="de-DE" dirty="0"/>
              <a:t>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Muneeb</a:t>
            </a:r>
            <a:r>
              <a:rPr lang="de-DE" dirty="0"/>
              <a:t> </a:t>
            </a:r>
            <a:r>
              <a:rPr lang="de-DE" dirty="0" err="1"/>
              <a:t>Vaiyani</a:t>
            </a:r>
            <a:r>
              <a:rPr lang="de-DE" dirty="0"/>
              <a:t>, Florian </a:t>
            </a:r>
            <a:r>
              <a:rPr lang="de-DE" dirty="0" err="1"/>
              <a:t>Angermeir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Munich</a:t>
            </a:r>
            <a:endParaRPr lang="de-DE" dirty="0"/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 err="1"/>
              <a:t>Munich</a:t>
            </a:r>
            <a:r>
              <a:rPr lang="de-DE" dirty="0"/>
              <a:t>, 11. May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02ADF9-C001-8E47-BD7D-FC212CE3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SS3 Model – Quick </a:t>
            </a:r>
            <a:r>
              <a:rPr lang="de-DE" dirty="0" err="1"/>
              <a:t>Refresher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3A30-E361-2744-9559-2755FF3DD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0D5C-DC34-6641-87C1-8BFDEAB739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8F6502-B294-2D40-9B0C-DD3F9AA08FA2}"/>
              </a:ext>
            </a:extLst>
          </p:cNvPr>
          <p:cNvGrpSpPr/>
          <p:nvPr/>
        </p:nvGrpSpPr>
        <p:grpSpPr>
          <a:xfrm>
            <a:off x="203945" y="1526191"/>
            <a:ext cx="7668816" cy="2755877"/>
            <a:chOff x="203944" y="1526191"/>
            <a:chExt cx="8098019" cy="3306702"/>
          </a:xfrm>
        </p:grpSpPr>
        <p:pic>
          <p:nvPicPr>
            <p:cNvPr id="8" name="Picture 1" descr="page6image25391920">
              <a:extLst>
                <a:ext uri="{FF2B5EF4-FFF2-40B4-BE49-F238E27FC236}">
                  <a16:creationId xmlns:a16="http://schemas.microsoft.com/office/drawing/2014/main" id="{25CE46D2-2EEA-7447-9921-4E51E38F1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44" y="1543837"/>
              <a:ext cx="6249484" cy="3289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0F95F52-EB58-2E44-9B55-1178865E6161}"/>
                </a:ext>
              </a:extLst>
            </p:cNvPr>
            <p:cNvSpPr/>
            <p:nvPr/>
          </p:nvSpPr>
          <p:spPr>
            <a:xfrm>
              <a:off x="5973203" y="1526191"/>
              <a:ext cx="361813" cy="8157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48BE20-F4D2-8449-A718-BD80ABF6AA33}"/>
                </a:ext>
              </a:extLst>
            </p:cNvPr>
            <p:cNvSpPr txBox="1"/>
            <p:nvPr/>
          </p:nvSpPr>
          <p:spPr>
            <a:xfrm>
              <a:off x="6400800" y="1821523"/>
              <a:ext cx="552588" cy="225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DE" sz="1400" dirty="0">
                  <a:latin typeface="+mn-lt"/>
                </a:rPr>
                <a:t>Levels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AD98115-BD11-F940-AE8E-15E1C7B7CED2}"/>
                </a:ext>
              </a:extLst>
            </p:cNvPr>
            <p:cNvSpPr/>
            <p:nvPr/>
          </p:nvSpPr>
          <p:spPr>
            <a:xfrm>
              <a:off x="5973203" y="2361655"/>
              <a:ext cx="361812" cy="3807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4D920A-3130-534E-9709-5186B09699BE}"/>
                </a:ext>
              </a:extLst>
            </p:cNvPr>
            <p:cNvSpPr txBox="1"/>
            <p:nvPr/>
          </p:nvSpPr>
          <p:spPr>
            <a:xfrm>
              <a:off x="6400800" y="2423402"/>
              <a:ext cx="127621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DE" sz="1400" dirty="0">
                  <a:latin typeface="+mn-lt"/>
                </a:rPr>
                <a:t>Global</a:t>
              </a:r>
              <a:r>
                <a:rPr lang="en-DE" sz="1600" dirty="0">
                  <a:latin typeface="+mn-lt"/>
                </a:rPr>
                <a:t> Vector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1A65B922-25E9-D940-8AEA-208AEE97E8AD}"/>
                </a:ext>
              </a:extLst>
            </p:cNvPr>
            <p:cNvSpPr/>
            <p:nvPr/>
          </p:nvSpPr>
          <p:spPr>
            <a:xfrm>
              <a:off x="5973203" y="2802406"/>
              <a:ext cx="361812" cy="203048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70431-1710-9C4A-B3D5-AA089375C42E}"/>
                </a:ext>
              </a:extLst>
            </p:cNvPr>
            <p:cNvSpPr txBox="1"/>
            <p:nvPr/>
          </p:nvSpPr>
          <p:spPr>
            <a:xfrm>
              <a:off x="6400800" y="3705118"/>
              <a:ext cx="1901163" cy="225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DE" sz="1400" dirty="0">
                  <a:latin typeface="+mn-lt"/>
                </a:rPr>
                <a:t>Score Calculation/Level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6FE73A-201B-4F41-9D8B-A09B04B13A9E}"/>
              </a:ext>
            </a:extLst>
          </p:cNvPr>
          <p:cNvSpPr txBox="1"/>
          <p:nvPr/>
        </p:nvSpPr>
        <p:spPr>
          <a:xfrm>
            <a:off x="311163" y="4501762"/>
            <a:ext cx="5237114" cy="268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dirty="0" err="1">
                <a:latin typeface="+mn-lt"/>
              </a:rPr>
              <a:t>Burdisso</a:t>
            </a:r>
            <a:r>
              <a:rPr lang="en-GB" sz="800" dirty="0">
                <a:latin typeface="+mn-lt"/>
              </a:rPr>
              <a:t>, Sergio &amp; </a:t>
            </a:r>
            <a:r>
              <a:rPr lang="en-GB" sz="800" dirty="0" err="1">
                <a:latin typeface="+mn-lt"/>
              </a:rPr>
              <a:t>Errecalde</a:t>
            </a:r>
            <a:r>
              <a:rPr lang="en-GB" sz="800" dirty="0">
                <a:latin typeface="+mn-lt"/>
              </a:rPr>
              <a:t>, Marcelo &amp; Montes, Manuel (2019):</a:t>
            </a:r>
          </a:p>
          <a:p>
            <a:pPr>
              <a:lnSpc>
                <a:spcPct val="114000"/>
              </a:lnSpc>
            </a:pPr>
            <a:r>
              <a:rPr lang="en-GB" sz="800" dirty="0">
                <a:latin typeface="+mn-lt"/>
              </a:rPr>
              <a:t>“A Text Classification Framework for Simple and Effective Early Depression Detection Over Social Media Streams."</a:t>
            </a:r>
            <a:endParaRPr lang="en-DE" sz="8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318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A47A0E-0071-4869-931E-65D9B607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SS3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Entity/Attribute classification on </a:t>
            </a:r>
            <a:r>
              <a:rPr lang="en-US" dirty="0" err="1"/>
              <a:t>SemEval</a:t>
            </a:r>
            <a:r>
              <a:rPr lang="en-US" dirty="0"/>
              <a:t> 2016 Task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reasoning of classifier</a:t>
            </a:r>
          </a:p>
          <a:p>
            <a:r>
              <a:rPr lang="en-US" dirty="0"/>
              <a:t>to show, that SS3 suited for this task</a:t>
            </a:r>
          </a:p>
          <a:p>
            <a:endParaRPr lang="en-US" dirty="0"/>
          </a:p>
          <a:p>
            <a:r>
              <a:rPr lang="en-US" dirty="0"/>
              <a:t>Apply SS3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Entity/Attribute Classification on Organic Dataset</a:t>
            </a:r>
          </a:p>
          <a:p>
            <a:r>
              <a:rPr lang="en-US" dirty="0"/>
              <a:t>to determine inconsistent annotations, annotator decreasing 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B32B8-D05F-496F-8164-306EB15F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Redefined Action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336B-CC5D-48FD-B0D0-C25D54D5C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944F-2E7D-4363-B96B-807677E96F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2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AE8616-D2D4-194E-A34D-B7261AEBD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656" y="859407"/>
            <a:ext cx="2825956" cy="35889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1B32B8-D05F-496F-8164-306EB15F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Our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336B-CC5D-48FD-B0D0-C25D54D5C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944F-2E7D-4363-B96B-807677E96F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ABB7D-1BB5-EA4C-B12C-92A0946F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DE" dirty="0"/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Finished up reading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Datasets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Framework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Parsing of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Basic Helper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First tests with SemEval for Entity/Attribute Classification</a:t>
            </a:r>
          </a:p>
          <a:p>
            <a:pPr marL="519113" lvl="1" indent="-342900"/>
            <a:r>
              <a:rPr lang="en-DE" dirty="0"/>
              <a:t>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In contact with PySS3 creator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F5BCE-52F4-ED44-827A-CDFB6638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DE" dirty="0"/>
              <a:t>What happened so far?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016A-4B8E-6048-BF81-814D34FF0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A741-47C2-9445-B9B7-32D89697F0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1AA14-4265-6B41-A693-A9C9DBFC3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656" y="859407"/>
            <a:ext cx="2825956" cy="358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996B2-975A-EF40-B94D-E32C523BB713}"/>
              </a:ext>
            </a:extLst>
          </p:cNvPr>
          <p:cNvCxnSpPr/>
          <p:nvPr/>
        </p:nvCxnSpPr>
        <p:spPr>
          <a:xfrm>
            <a:off x="5568902" y="1505664"/>
            <a:ext cx="16569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507F1A2-FFDD-9945-A028-BBF88503744F}"/>
              </a:ext>
            </a:extLst>
          </p:cNvPr>
          <p:cNvSpPr/>
          <p:nvPr/>
        </p:nvSpPr>
        <p:spPr>
          <a:xfrm>
            <a:off x="5479524" y="1464414"/>
            <a:ext cx="103128" cy="9453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124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ABB7D-1BB5-EA4C-B12C-92A0946F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E" dirty="0"/>
              <a:t>Multilabel evaluation (waiting for PySS3 Creator)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Extract insights and reasoning to see if they make sense on the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F5BCE-52F4-ED44-827A-CDFB6638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DE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016A-4B8E-6048-BF81-814D34FF0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A741-47C2-9445-B9B7-32D89697F0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8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5A10C7-B4F4-C142-B656-58668E9F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Which Metrics to use for multilabel classification?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If the support for multilabel evaluation is not included in library soon, should we move to single label at sentence level?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5BE65-AD20-B74D-A790-6314B58A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98400-BDEC-0D43-98C2-E2B6B2460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A8A-DDF3-5D44-A08E-22D3B66824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Muneeb Vaiyani, Florian Angermeir | SS3 Model | 11.05.2020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6E5BD-C4FD-B043-A931-7B9D431C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6791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205</TotalTime>
  <Words>271</Words>
  <Application>Microsoft Macintosh PowerPoint</Application>
  <PresentationFormat>On-screen Show (16:9)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Using the Explainable AI SS3 Classification Model</vt:lpstr>
      <vt:lpstr>SS3 Model – Quick Refresher</vt:lpstr>
      <vt:lpstr>Redefined Action Items</vt:lpstr>
      <vt:lpstr>Our Roadmap</vt:lpstr>
      <vt:lpstr>What happened so far?</vt:lpstr>
      <vt:lpstr>Next Steps</vt:lpstr>
      <vt:lpstr>Questions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Explainable AI SS3 Classification Model</dc:title>
  <dc:creator>ga58nav</dc:creator>
  <cp:lastModifiedBy>ga58nav</cp:lastModifiedBy>
  <cp:revision>25</cp:revision>
  <cp:lastPrinted>2015-07-30T14:04:45Z</cp:lastPrinted>
  <dcterms:created xsi:type="dcterms:W3CDTF">2020-04-26T11:32:57Z</dcterms:created>
  <dcterms:modified xsi:type="dcterms:W3CDTF">2020-05-10T20:45:20Z</dcterms:modified>
</cp:coreProperties>
</file>