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355" r:id="rId7"/>
    <p:sldId id="396" r:id="rId8"/>
    <p:sldId id="403" r:id="rId9"/>
    <p:sldId id="397" r:id="rId10"/>
    <p:sldId id="398" r:id="rId11"/>
    <p:sldId id="399" r:id="rId12"/>
    <p:sldId id="400" r:id="rId1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6731" autoAdjust="0"/>
  </p:normalViewPr>
  <p:slideViewPr>
    <p:cSldViewPr snapToGrid="0">
      <p:cViewPr varScale="1">
        <p:scale>
          <a:sx n="194" d="100"/>
          <a:sy n="194" d="100"/>
        </p:scale>
        <p:origin x="496" y="17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26/04/2020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26/04/2020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Muneeb Vaiyani, Florian Angermeir | SS3 Model | 27.04.2020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Muneeb Vaiyani, Florian Angermeir | SS3 Model | 27.04.2020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Muneeb Vaiyani, Florian Angermeir | SS3 Model | 27.04.2020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Explainable</a:t>
            </a:r>
            <a:r>
              <a:rPr lang="de-DE" dirty="0"/>
              <a:t> AI SS3 </a:t>
            </a:r>
            <a:r>
              <a:rPr lang="de-DE" dirty="0" err="1"/>
              <a:t>Classification</a:t>
            </a:r>
            <a:r>
              <a:rPr lang="de-DE" dirty="0"/>
              <a:t>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/>
              <a:t>Muneeb</a:t>
            </a:r>
            <a:r>
              <a:rPr lang="de-DE" dirty="0"/>
              <a:t> </a:t>
            </a:r>
            <a:r>
              <a:rPr lang="de-DE" dirty="0" err="1"/>
              <a:t>Vaiyani</a:t>
            </a:r>
            <a:r>
              <a:rPr lang="de-DE" dirty="0"/>
              <a:t>, Florian </a:t>
            </a:r>
            <a:r>
              <a:rPr lang="de-DE" dirty="0" err="1"/>
              <a:t>Angermeir</a:t>
            </a:r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Munich</a:t>
            </a:r>
            <a:endParaRPr lang="de-DE" dirty="0"/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 err="1"/>
              <a:t>Munich</a:t>
            </a:r>
            <a:r>
              <a:rPr lang="de-DE" dirty="0"/>
              <a:t>, 27. April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375B6D-80B6-F84B-B786-3C65CCC9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Initially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endParaRPr lang="de-DE" dirty="0"/>
          </a:p>
          <a:p>
            <a:r>
              <a:rPr lang="de-DE" dirty="0"/>
              <a:t>Key </a:t>
            </a:r>
            <a:r>
              <a:rPr lang="de-DE" dirty="0" err="1"/>
              <a:t>Aspects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Incremental 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Support for early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Explainability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2ADF9-C001-8E47-BD7D-FC212CE3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SS3 Model – Origin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3A30-E361-2744-9559-2755FF3DD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0D5C-DC34-6641-87C1-8BFDEAB739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8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A47A0E-0071-4869-931E-65D9B607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Training: dictionary of words for each category with frequency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Classification: calculate global value and recursively scale 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B32B8-D05F-496F-8164-306EB15F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/>
              <a:t>SS3 Model – How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7336B-CC5D-48FD-B0D0-C25D54D5C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944F-2E7D-4363-B96B-807677E96F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6image25391920">
            <a:extLst>
              <a:ext uri="{FF2B5EF4-FFF2-40B4-BE49-F238E27FC236}">
                <a16:creationId xmlns:a16="http://schemas.microsoft.com/office/drawing/2014/main" id="{2F1AF775-B640-854C-97B8-2BE14410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4" y="1543837"/>
            <a:ext cx="6249484" cy="328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55BC99-4D1C-C744-8F22-0F4112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DE" dirty="0"/>
              <a:t>SS3 Model –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545BE-5C30-3F4E-8982-C48A2973C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8C496-9E86-0D4B-9F18-D425030B43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0F1B8AF-7B79-844D-89D5-6A1D144A1F1D}"/>
              </a:ext>
            </a:extLst>
          </p:cNvPr>
          <p:cNvSpPr/>
          <p:nvPr/>
        </p:nvSpPr>
        <p:spPr>
          <a:xfrm>
            <a:off x="5973203" y="1526191"/>
            <a:ext cx="361813" cy="815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26715-74DD-D645-A6B4-B42CA9F1ADB4}"/>
              </a:ext>
            </a:extLst>
          </p:cNvPr>
          <p:cNvSpPr txBox="1"/>
          <p:nvPr/>
        </p:nvSpPr>
        <p:spPr>
          <a:xfrm>
            <a:off x="6400800" y="1821523"/>
            <a:ext cx="552588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400" dirty="0">
                <a:latin typeface="+mn-lt"/>
              </a:rPr>
              <a:t>Levels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660AA08-BFE5-0347-A863-031B20374E52}"/>
              </a:ext>
            </a:extLst>
          </p:cNvPr>
          <p:cNvSpPr/>
          <p:nvPr/>
        </p:nvSpPr>
        <p:spPr>
          <a:xfrm>
            <a:off x="5973203" y="2361655"/>
            <a:ext cx="361812" cy="380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64360-202B-D846-A128-8ED35B0D921C}"/>
              </a:ext>
            </a:extLst>
          </p:cNvPr>
          <p:cNvSpPr txBox="1"/>
          <p:nvPr/>
        </p:nvSpPr>
        <p:spPr>
          <a:xfrm>
            <a:off x="6400800" y="2423402"/>
            <a:ext cx="127621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400" dirty="0">
                <a:latin typeface="+mn-lt"/>
              </a:rPr>
              <a:t>Global</a:t>
            </a:r>
            <a:r>
              <a:rPr lang="en-DE" sz="1600" dirty="0">
                <a:latin typeface="+mn-lt"/>
              </a:rPr>
              <a:t> Vector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160D71E-DE33-C349-8359-5B7AE9AA5D93}"/>
              </a:ext>
            </a:extLst>
          </p:cNvPr>
          <p:cNvSpPr/>
          <p:nvPr/>
        </p:nvSpPr>
        <p:spPr>
          <a:xfrm>
            <a:off x="5973203" y="2802406"/>
            <a:ext cx="361812" cy="2030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7F197-6A26-E743-A0F6-22CA5F2ECB00}"/>
              </a:ext>
            </a:extLst>
          </p:cNvPr>
          <p:cNvSpPr txBox="1"/>
          <p:nvPr/>
        </p:nvSpPr>
        <p:spPr>
          <a:xfrm>
            <a:off x="6400800" y="3705118"/>
            <a:ext cx="1901163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400" dirty="0">
                <a:latin typeface="+mn-lt"/>
              </a:rPr>
              <a:t>Score Calculation/Level</a:t>
            </a:r>
          </a:p>
        </p:txBody>
      </p:sp>
    </p:spTree>
    <p:extLst>
      <p:ext uri="{BB962C8B-B14F-4D97-AF65-F5344CB8AC3E}">
        <p14:creationId xmlns:p14="http://schemas.microsoft.com/office/powerpoint/2010/main" val="206269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572D0A-21A6-8744-8BB5-2021C21A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/>
              <a:t>SS3: </a:t>
            </a:r>
            <a:r>
              <a:rPr lang="en-DE" dirty="0"/>
              <a:t>Sequential S3 (</a:t>
            </a:r>
            <a:r>
              <a:rPr lang="en-DE" i="1" dirty="0"/>
              <a:t>Smoothness</a:t>
            </a:r>
            <a:r>
              <a:rPr lang="en-DE" dirty="0"/>
              <a:t>, </a:t>
            </a:r>
            <a:r>
              <a:rPr lang="en-DE" i="1" dirty="0"/>
              <a:t>Significance</a:t>
            </a:r>
            <a:r>
              <a:rPr lang="en-DE" dirty="0"/>
              <a:t>, </a:t>
            </a:r>
            <a:r>
              <a:rPr lang="en-DE" i="1" dirty="0"/>
              <a:t>Sanction</a:t>
            </a:r>
            <a:r>
              <a:rPr lang="en-DE" dirty="0"/>
              <a:t>)</a:t>
            </a:r>
          </a:p>
          <a:p>
            <a:endParaRPr lang="en-DE" b="1" dirty="0"/>
          </a:p>
          <a:p>
            <a:r>
              <a:rPr lang="en-DE" b="1" dirty="0"/>
              <a:t>Global Value: </a:t>
            </a:r>
            <a:r>
              <a:rPr lang="en-DE" dirty="0"/>
              <a:t>Confidence that word belong exclusively to category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dirty="0"/>
              <a:t>Defined as Local Value x Significance x Sanction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DE" dirty="0"/>
          </a:p>
          <a:p>
            <a:r>
              <a:rPr lang="en-DE" b="1" dirty="0"/>
              <a:t>Local Value: </a:t>
            </a:r>
            <a:r>
              <a:rPr lang="en-DE" dirty="0"/>
              <a:t>What is the local value?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dirty="0"/>
              <a:t>Hyperparameter 1: </a:t>
            </a:r>
            <a:r>
              <a:rPr lang="en-DE" i="1" dirty="0"/>
              <a:t>Smoothness</a:t>
            </a:r>
          </a:p>
          <a:p>
            <a:r>
              <a:rPr lang="en-DE" b="1" dirty="0"/>
              <a:t>Significance: </a:t>
            </a:r>
            <a:r>
              <a:rPr lang="en-DE" dirty="0"/>
              <a:t>How significant is word for category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dirty="0"/>
              <a:t>Hyperparameter 2: </a:t>
            </a:r>
            <a:r>
              <a:rPr lang="en-DE" i="1" dirty="0"/>
              <a:t>Significance</a:t>
            </a:r>
          </a:p>
          <a:p>
            <a:r>
              <a:rPr lang="en-DE" b="1" dirty="0"/>
              <a:t>Sanction: </a:t>
            </a:r>
            <a:r>
              <a:rPr lang="en-DE" dirty="0"/>
              <a:t>Small if significant for many categories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dirty="0"/>
              <a:t>Hyperparameter 3: </a:t>
            </a:r>
            <a:r>
              <a:rPr lang="en-DE" i="1" dirty="0"/>
              <a:t>Sanction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D3180-4CFD-2F4F-BCE6-3B0DDE21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DE" dirty="0"/>
              <a:t>SS3 Model – 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4318-1FAD-F845-8032-DCDE8AEBBD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0C42-BA19-0C42-93CC-3DA5BB85A2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6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ABB7D-1BB5-EA4C-B12C-92A0946F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DE" dirty="0"/>
              <a:t>Getting familiar with model</a:t>
            </a:r>
          </a:p>
          <a:p>
            <a:pPr marL="519113" lvl="1" indent="-342900"/>
            <a:r>
              <a:rPr lang="en-DE" dirty="0"/>
              <a:t>Finish Background Reading</a:t>
            </a:r>
          </a:p>
          <a:p>
            <a:pPr marL="519113" lvl="1" indent="-342900"/>
            <a:r>
              <a:rPr lang="en-DE" dirty="0"/>
              <a:t>Familiar with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Apply model to organic food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Determine where/how to integrate word embeddings</a:t>
            </a:r>
          </a:p>
          <a:p>
            <a:pPr marL="342900" indent="-342900">
              <a:buFont typeface="+mj-lt"/>
              <a:buAutoNum type="arabicPeriod"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F5BCE-52F4-ED44-827A-CDFB6638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DE" dirty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B016A-4B8E-6048-BF81-814D34FF0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A741-47C2-9445-B9B7-32D89697F0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2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5A10C7-B4F4-C142-B656-58668E9FF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Where can we get access to datasets?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data incremental or is it a complete dataset?</a:t>
            </a:r>
            <a:endParaRPr lang="en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75BE65-AD20-B74D-A790-6314B58A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DE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98400-BDEC-0D43-98C2-E2B6B2460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0A8A-DDF3-5D44-A08E-22D3B66824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27.04.2020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6791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65</TotalTime>
  <Words>261</Words>
  <Application>Microsoft Macintosh PowerPoint</Application>
  <PresentationFormat>On-screen Show (16:9)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Using the Explainable AI SS3 Classification Model</vt:lpstr>
      <vt:lpstr>SS3 Model – Origin</vt:lpstr>
      <vt:lpstr>SS3 Model – How it works</vt:lpstr>
      <vt:lpstr>SS3 Model – Classification</vt:lpstr>
      <vt:lpstr>SS3 Model – Terminology</vt:lpstr>
      <vt:lpstr>Next Steps</vt:lpstr>
      <vt:lpstr>Questions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Explainable AI SS3 Classification Model</dc:title>
  <dc:creator>ga58nav</dc:creator>
  <cp:lastModifiedBy>ga58nav</cp:lastModifiedBy>
  <cp:revision>13</cp:revision>
  <cp:lastPrinted>2015-07-30T14:04:45Z</cp:lastPrinted>
  <dcterms:created xsi:type="dcterms:W3CDTF">2020-04-26T11:32:57Z</dcterms:created>
  <dcterms:modified xsi:type="dcterms:W3CDTF">2020-04-26T12:46:43Z</dcterms:modified>
</cp:coreProperties>
</file>