
<file path=[Content_Types].xml><?xml version="1.0" encoding="utf-8"?>
<Types xmlns="http://schemas.openxmlformats.org/package/2006/content-types">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0"/>
  </p:notesMasterIdLst>
  <p:handoutMasterIdLst>
    <p:handoutMasterId r:id="rId31"/>
  </p:handoutMasterIdLst>
  <p:sldIdLst>
    <p:sldId id="397" r:id="rId7"/>
    <p:sldId id="355" r:id="rId8"/>
    <p:sldId id="357" r:id="rId9"/>
    <p:sldId id="356" r:id="rId10"/>
    <p:sldId id="369" r:id="rId11"/>
    <p:sldId id="370" r:id="rId12"/>
    <p:sldId id="392" r:id="rId13"/>
    <p:sldId id="371" r:id="rId14"/>
    <p:sldId id="372" r:id="rId15"/>
    <p:sldId id="373" r:id="rId16"/>
    <p:sldId id="394" r:id="rId17"/>
    <p:sldId id="375" r:id="rId18"/>
    <p:sldId id="376" r:id="rId19"/>
    <p:sldId id="393" r:id="rId20"/>
    <p:sldId id="391" r:id="rId21"/>
    <p:sldId id="390" r:id="rId22"/>
    <p:sldId id="378" r:id="rId23"/>
    <p:sldId id="377" r:id="rId24"/>
    <p:sldId id="389" r:id="rId25"/>
    <p:sldId id="379" r:id="rId26"/>
    <p:sldId id="395" r:id="rId27"/>
    <p:sldId id="380" r:id="rId28"/>
    <p:sldId id="381" r:id="rId29"/>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 uri="{2D200454-40CA-4A62-9FC3-DE9A4176ACB9}">
      <p15:notesGuideLst xmlns="" xmlns:p15="http://schemas.microsoft.com/office/powerpoint/2012/main" xmlns:mv="urn:schemas-microsoft-com:mac:vml" xmlns:mc="http://schemas.openxmlformats.org/markup-compatibility/2006"/>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88283" autoAdjust="0"/>
  </p:normalViewPr>
  <p:slideViewPr>
    <p:cSldViewPr snapToGrid="0">
      <p:cViewPr>
        <p:scale>
          <a:sx n="100" d="100"/>
          <a:sy n="100" d="100"/>
        </p:scale>
        <p:origin x="-264" y="-57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49728128"/>
        <c:axId val="49738112"/>
      </c:barChart>
      <c:catAx>
        <c:axId val="49728128"/>
        <c:scaling>
          <c:orientation val="maxMin"/>
        </c:scaling>
        <c:delete val="0"/>
        <c:axPos val="l"/>
        <c:numFmt formatCode="General" sourceLinked="0"/>
        <c:majorTickMark val="out"/>
        <c:minorTickMark val="none"/>
        <c:tickLblPos val="nextTo"/>
        <c:spPr>
          <a:ln>
            <a:noFill/>
          </a:ln>
        </c:spPr>
        <c:crossAx val="49738112"/>
        <c:crosses val="autoZero"/>
        <c:auto val="1"/>
        <c:lblAlgn val="ctr"/>
        <c:lblOffset val="100"/>
        <c:noMultiLvlLbl val="0"/>
      </c:catAx>
      <c:valAx>
        <c:axId val="49738112"/>
        <c:scaling>
          <c:orientation val="minMax"/>
        </c:scaling>
        <c:delete val="1"/>
        <c:axPos val="t"/>
        <c:numFmt formatCode="General" sourceLinked="1"/>
        <c:majorTickMark val="out"/>
        <c:minorTickMark val="none"/>
        <c:tickLblPos val="none"/>
        <c:crossAx val="49728128"/>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50630016"/>
        <c:axId val="50631808"/>
      </c:barChart>
      <c:catAx>
        <c:axId val="5063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631808"/>
        <c:crosses val="autoZero"/>
        <c:auto val="1"/>
        <c:lblAlgn val="ctr"/>
        <c:lblOffset val="100"/>
        <c:noMultiLvlLbl val="0"/>
      </c:catAx>
      <c:valAx>
        <c:axId val="50631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630016"/>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05/07/2016</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05/07/2016</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1B0AEB3-EE66-FA42-851E-1626A0EC384A}" type="slidenum">
              <a:rPr lang="de-DE">
                <a:latin typeface="Arial" charset="0"/>
                <a:ea typeface="Times New Roman" charset="0"/>
                <a:cs typeface="Times New Roman" charset="0"/>
              </a:rPr>
              <a:pPr/>
              <a:t>1</a:t>
            </a:fld>
            <a:endParaRPr lang="de-DE">
              <a:latin typeface="Arial" charset="0"/>
              <a:ea typeface="Times New Roman" charset="0"/>
              <a:cs typeface="Times New Roman" charset="0"/>
            </a:endParaRPr>
          </a:p>
        </p:txBody>
      </p:sp>
      <p:sp>
        <p:nvSpPr>
          <p:cNvPr id="40963" name="Rectangle 2"/>
          <p:cNvSpPr>
            <a:spLocks noGrp="1" noRot="1" noChangeAspect="1" noChangeArrowheads="1" noTextEdit="1"/>
          </p:cNvSpPr>
          <p:nvPr>
            <p:ph type="sldImg"/>
          </p:nvPr>
        </p:nvSpPr>
        <p:spPr>
          <a:xfrm>
            <a:off x="3298825" y="500063"/>
            <a:ext cx="3330575" cy="2498725"/>
          </a:xfrm>
          <a:ln/>
        </p:spPr>
      </p:sp>
      <p:sp>
        <p:nvSpPr>
          <p:cNvPr id="40964" name="Rectangle 3"/>
          <p:cNvSpPr>
            <a:spLocks noGrp="1" noChangeArrowheads="1"/>
          </p:cNvSpPr>
          <p:nvPr>
            <p:ph type="body" idx="1"/>
          </p:nvPr>
        </p:nvSpPr>
        <p:spPr>
          <a:noFill/>
          <a:ln/>
        </p:spPr>
        <p:txBody>
          <a:bodyPr/>
          <a:lstStyle/>
          <a:p>
            <a:endParaRPr lang="de-DE">
              <a:latin typeface="Times New Roman"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p:nvSpPr>
        <p:spPr>
          <a:xfrm>
            <a:off x="320401" y="314325"/>
            <a:ext cx="7699650" cy="348403"/>
          </a:xfrm>
          <a:prstGeom prst="rect">
            <a:avLst/>
          </a:prstGeom>
          <a:noFill/>
        </p:spPr>
        <p:txBody>
          <a:bodyPr wrap="square" lIns="0" tIns="0" rIns="0" bIns="0" rtlCol="0">
            <a:spAutoFit/>
          </a:bodyPr>
          <a:lstStyle/>
          <a:p>
            <a:pPr>
              <a:lnSpc>
                <a:spcPct val="94000"/>
              </a:lnSpc>
              <a:tabLst/>
            </a:pPr>
            <a:r>
              <a:rPr lang="en-US" sz="800" dirty="0" smtClean="0">
                <a:solidFill>
                  <a:schemeClr val="tx2"/>
                </a:solidFill>
                <a:latin typeface="+mn-lt"/>
              </a:rPr>
              <a:t>Decision Sciences &amp; Systems (DSS)</a:t>
            </a:r>
          </a:p>
          <a:p>
            <a:pPr>
              <a:lnSpc>
                <a:spcPct val="94000"/>
              </a:lnSpc>
              <a:tabLst/>
            </a:pPr>
            <a:r>
              <a:rPr lang="en-US" sz="800" dirty="0" smtClean="0">
                <a:solidFill>
                  <a:schemeClr val="tx2"/>
                </a:solidFill>
                <a:latin typeface="+mn-lt"/>
              </a:rPr>
              <a:t>Department of Informatics (I18)</a:t>
            </a:r>
          </a:p>
          <a:p>
            <a:pPr>
              <a:lnSpc>
                <a:spcPct val="94000"/>
              </a:lnSpc>
              <a:tabLst/>
            </a:pPr>
            <a:r>
              <a:rPr lang="en-US" sz="800" dirty="0" smtClean="0">
                <a:solidFill>
                  <a:schemeClr val="tx2"/>
                </a:solidFill>
                <a:latin typeface="+mn-lt"/>
              </a:rPr>
              <a:t>Technical University of Munich</a:t>
            </a:r>
          </a:p>
        </p:txBody>
      </p:sp>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19090" y="994334"/>
            <a:ext cx="8508999" cy="410369"/>
          </a:xfrm>
        </p:spPr>
        <p:txBody>
          <a:bodyPr/>
          <a:lstStyle/>
          <a:p>
            <a:r>
              <a:rPr lang="de-DE" dirty="0" smtClean="0"/>
              <a:t>Title: </a:t>
            </a:r>
            <a:r>
              <a:rPr lang="de-DE" sz="3200" dirty="0" err="1" smtClean="0"/>
              <a:t>Subtitle</a:t>
            </a:r>
            <a:endParaRPr lang="de-DE" dirty="0"/>
          </a:p>
        </p:txBody>
      </p:sp>
      <p:sp>
        <p:nvSpPr>
          <p:cNvPr id="11" name="Rectangle 2" descr="Rectangle: Click to edit Master text styles&#10;Second level&#10;Third level&#10;Fourth level&#10;Fifth level"/>
          <p:cNvSpPr>
            <a:spLocks noGrp="1" noChangeArrowheads="1"/>
          </p:cNvSpPr>
          <p:nvPr>
            <p:ph idx="10"/>
          </p:nvPr>
        </p:nvSpPr>
        <p:spPr>
          <a:xfrm>
            <a:off x="319090" y="1764000"/>
            <a:ext cx="8508999" cy="2936180"/>
          </a:xfrm>
        </p:spPr>
        <p:txBody>
          <a:bodyPr/>
          <a:lstStyle/>
          <a:p>
            <a:pPr eaLnBrk="1" hangingPunct="1">
              <a:lnSpc>
                <a:spcPct val="80000"/>
              </a:lnSpc>
              <a:buFont typeface="Wingdings" charset="2"/>
              <a:buNone/>
            </a:pPr>
            <a:endParaRPr lang="de-DE" sz="2400" dirty="0" smtClean="0">
              <a:latin typeface="Univers" pitchFamily="34" charset="0"/>
            </a:endParaRPr>
          </a:p>
          <a:p>
            <a:pPr eaLnBrk="1" hangingPunct="1">
              <a:lnSpc>
                <a:spcPct val="80000"/>
              </a:lnSpc>
              <a:buFont typeface="Wingdings" charset="2"/>
              <a:buNone/>
            </a:pPr>
            <a:endParaRPr lang="de-DE" sz="2400" dirty="0" smtClean="0">
              <a:latin typeface="Univers" pitchFamily="34" charset="0"/>
            </a:endParaRPr>
          </a:p>
          <a:p>
            <a:pPr lvl="0"/>
            <a:r>
              <a:rPr lang="de-DE" sz="2200" dirty="0" smtClean="0">
                <a:solidFill>
                  <a:prstClr val="black"/>
                </a:solidFill>
              </a:rPr>
              <a:t>Prof. </a:t>
            </a:r>
            <a:r>
              <a:rPr lang="de-DE" sz="2200" dirty="0">
                <a:solidFill>
                  <a:prstClr val="black"/>
                </a:solidFill>
              </a:rPr>
              <a:t>B</a:t>
            </a:r>
            <a:r>
              <a:rPr lang="de-DE" sz="2200" dirty="0" smtClean="0">
                <a:solidFill>
                  <a:prstClr val="black"/>
                </a:solidFill>
              </a:rPr>
              <a:t>ichler</a:t>
            </a:r>
            <a:endParaRPr lang="de-DE" sz="2200" dirty="0">
              <a:solidFill>
                <a:prstClr val="black"/>
              </a:solidFill>
            </a:endParaRPr>
          </a:p>
          <a:p>
            <a:r>
              <a:rPr lang="de-DE" sz="2200" dirty="0" err="1">
                <a:solidFill>
                  <a:prstClr val="black"/>
                </a:solidFill>
              </a:rPr>
              <a:t>Decision</a:t>
            </a:r>
            <a:r>
              <a:rPr lang="de-DE" sz="2200" dirty="0">
                <a:solidFill>
                  <a:prstClr val="black"/>
                </a:solidFill>
              </a:rPr>
              <a:t> </a:t>
            </a:r>
            <a:r>
              <a:rPr lang="de-DE" sz="2200" dirty="0" err="1">
                <a:solidFill>
                  <a:prstClr val="black"/>
                </a:solidFill>
              </a:rPr>
              <a:t>Sciences</a:t>
            </a:r>
            <a:r>
              <a:rPr lang="de-DE" sz="2200" dirty="0">
                <a:solidFill>
                  <a:prstClr val="black"/>
                </a:solidFill>
              </a:rPr>
              <a:t> &amp; Systems</a:t>
            </a:r>
          </a:p>
          <a:p>
            <a:pPr lvl="0"/>
            <a:r>
              <a:rPr lang="de-DE" sz="2200" dirty="0" smtClean="0">
                <a:solidFill>
                  <a:prstClr val="black"/>
                </a:solidFill>
              </a:rPr>
              <a:t>Department </a:t>
            </a:r>
            <a:r>
              <a:rPr lang="de-DE" sz="2200" dirty="0" err="1">
                <a:solidFill>
                  <a:prstClr val="black"/>
                </a:solidFill>
              </a:rPr>
              <a:t>of</a:t>
            </a:r>
            <a:r>
              <a:rPr lang="de-DE" sz="2200" dirty="0">
                <a:solidFill>
                  <a:prstClr val="black"/>
                </a:solidFill>
              </a:rPr>
              <a:t> </a:t>
            </a:r>
            <a:r>
              <a:rPr lang="de-DE" sz="2200" dirty="0" err="1" smtClean="0">
                <a:solidFill>
                  <a:prstClr val="black"/>
                </a:solidFill>
              </a:rPr>
              <a:t>Informatics</a:t>
            </a:r>
            <a:endParaRPr lang="de-DE" sz="2200" dirty="0" smtClean="0">
              <a:solidFill>
                <a:prstClr val="black"/>
              </a:solidFill>
            </a:endParaRPr>
          </a:p>
          <a:p>
            <a:r>
              <a:rPr lang="de-DE" sz="2200" dirty="0">
                <a:solidFill>
                  <a:prstClr val="black"/>
                </a:solidFill>
              </a:rPr>
              <a:t>Technische Universität München</a:t>
            </a:r>
          </a:p>
          <a:p>
            <a:pPr lvl="0"/>
            <a:endParaRPr lang="de-DE" dirty="0" smtClean="0">
              <a:solidFill>
                <a:prstClr val="black"/>
              </a:solidFill>
            </a:endParaRPr>
          </a:p>
          <a:p>
            <a:pPr eaLnBrk="1" hangingPunct="1">
              <a:lnSpc>
                <a:spcPct val="80000"/>
              </a:lnSpc>
              <a:buFont typeface="Wingdings" charset="2"/>
              <a:buNone/>
            </a:pPr>
            <a:endParaRPr lang="de-DE" dirty="0" smtClean="0">
              <a:latin typeface="Univers" pitchFamily="34" charset="0"/>
            </a:endParaRPr>
          </a:p>
          <a:p>
            <a:pPr eaLnBrk="1" hangingPunct="1">
              <a:lnSpc>
                <a:spcPct val="80000"/>
              </a:lnSpc>
              <a:buFont typeface="Wingdings" charset="2"/>
              <a:buNone/>
            </a:pPr>
            <a:endParaRPr lang="de-DE" sz="2400" dirty="0" smtClean="0">
              <a:latin typeface="Univers" pitchFamily="34" charset="0"/>
            </a:endParaRPr>
          </a:p>
          <a:p>
            <a:pPr eaLnBrk="1" hangingPunct="1">
              <a:lnSpc>
                <a:spcPct val="80000"/>
              </a:lnSpc>
              <a:buFont typeface="Wingdings" charset="2"/>
              <a:buNone/>
            </a:pPr>
            <a:endParaRPr lang="de-DE" sz="2400" dirty="0" smtClean="0">
              <a:latin typeface="Univers" pitchFamily="34" charset="0"/>
            </a:endParaRPr>
          </a:p>
          <a:p>
            <a:pPr eaLnBrk="1" hangingPunct="1">
              <a:lnSpc>
                <a:spcPct val="80000"/>
              </a:lnSpc>
              <a:buFont typeface="Wingdings" charset="2"/>
              <a:buNone/>
            </a:pPr>
            <a:endParaRPr lang="de-DE" sz="2400" dirty="0" smtClean="0"/>
          </a:p>
          <a:p>
            <a:pPr eaLnBrk="1" hangingPunct="1">
              <a:lnSpc>
                <a:spcPct val="80000"/>
              </a:lnSpc>
              <a:buFont typeface="Wingdings" charset="2"/>
              <a:buNone/>
            </a:pPr>
            <a:endParaRPr lang="de-DE" sz="2400" dirty="0" smtClean="0"/>
          </a:p>
          <a:p>
            <a:pPr eaLnBrk="1" hangingPunct="1">
              <a:lnSpc>
                <a:spcPct val="80000"/>
              </a:lnSpc>
              <a:buFont typeface="Wingdings" charset="2"/>
              <a:buNone/>
            </a:pPr>
            <a:endParaRPr lang="en-US" sz="1800" dirty="0">
              <a:solidFill>
                <a:srgbClr val="0099CC"/>
              </a:solidFill>
            </a:endParaRPr>
          </a:p>
        </p:txBody>
      </p:sp>
    </p:spTree>
    <p:extLst>
      <p:ext uri="{BB962C8B-B14F-4D97-AF65-F5344CB8AC3E}">
        <p14:creationId xmlns:p14="http://schemas.microsoft.com/office/powerpoint/2010/main" val="2137097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r>
              <a:rPr smtClean="0"/>
              <a:t>.</a:t>
            </a:r>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Bei kleinen Aufzählungen auf Aufzählungszeichen verzichten und ggf. zusätzliche Leerzeile</a:t>
            </a:r>
          </a:p>
          <a:p>
            <a:r>
              <a:rPr lang="de-DE" dirty="0" smtClean="0"/>
              <a:t>Nur die wesentlichen Punkte nennen und Themen auf verschiedene Seiten splitten.</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Wenn Unterpunkte in einer Aufzählung nötig sind ist ein Einrücken mit – möglich</a:t>
            </a:r>
          </a:p>
          <a:p>
            <a:pPr lvl="1"/>
            <a:r>
              <a:rPr lang="de-DE" dirty="0" smtClean="0"/>
              <a:t>Unterpunkt 1</a:t>
            </a:r>
          </a:p>
          <a:p>
            <a:pPr lvl="2"/>
            <a:r>
              <a:rPr lang="de-DE" dirty="0" smtClean="0"/>
              <a:t>Unterpunkt 1</a:t>
            </a:r>
          </a:p>
          <a:p>
            <a:pPr lvl="2"/>
            <a:r>
              <a:rPr lang="de-DE" dirty="0" smtClean="0"/>
              <a:t>Unterpunkt 2</a:t>
            </a:r>
          </a:p>
          <a:p>
            <a:endParaRPr lang="de-DE" dirty="0" smtClean="0"/>
          </a:p>
          <a:p>
            <a:r>
              <a:rPr lang="de-DE" dirty="0" smtClean="0"/>
              <a:t>Bei größeren Listen die Standardeinstellung • verwenden</a:t>
            </a:r>
          </a:p>
          <a:p>
            <a:pPr lvl="1"/>
            <a:r>
              <a:rPr lang="de-DE" dirty="0" smtClean="0"/>
              <a:t>Unterpunkt 1</a:t>
            </a:r>
          </a:p>
          <a:p>
            <a:pPr lvl="1"/>
            <a:r>
              <a:rPr lang="de-DE" dirty="0" smtClean="0"/>
              <a:t>Unterpunkt 2</a:t>
            </a:r>
          </a:p>
          <a:p>
            <a:pPr lvl="1"/>
            <a:r>
              <a:rPr lang="de-DE" dirty="0" smtClean="0"/>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smtClean="0"/>
              <a:t>schlichte Darstellung von Informationen</a:t>
            </a:r>
          </a:p>
          <a:p>
            <a:endParaRPr smtClean="0"/>
          </a:p>
          <a:p>
            <a:r>
              <a:rPr smtClean="0"/>
              <a:t>reduzierte Farben</a:t>
            </a:r>
          </a:p>
          <a:p>
            <a:endParaRPr smtClean="0"/>
          </a:p>
          <a:p>
            <a:r>
              <a:rPr smtClean="0"/>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Bilder - Allgemein</a:t>
            </a:r>
            <a:endParaRPr lang="de-DE" sz="3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13</a:t>
            </a:fld>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smtClean="0"/>
              <a:t>Überschrift 2</a:t>
            </a:r>
          </a:p>
          <a:p>
            <a:r>
              <a:rPr lang="de-DE" dirty="0" smtClean="0"/>
              <a:t>Hier steht ein einleitender oder beschreibender Fließtext und nach Wunsch eine Aufzählung</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Punkt 3</a:t>
            </a:r>
          </a:p>
          <a:p>
            <a:endParaRPr lang="de-DE" dirty="0" smtClean="0"/>
          </a:p>
          <a:p>
            <a:r>
              <a:rPr lang="de-DE" dirty="0" smtClean="0"/>
              <a:t>Punkt 4</a:t>
            </a:r>
          </a:p>
          <a:p>
            <a:endParaRPr lang="de-DE" dirty="0" smtClean="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14</a:t>
            </a:fld>
            <a:endParaRPr lang="de-DE" dirty="0"/>
          </a:p>
        </p:txBody>
      </p:sp>
      <p:sp>
        <p:nvSpPr>
          <p:cNvPr id="7" name="Fußzeilenplatzhalter 4"/>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15</a:t>
            </a:fld>
            <a:endParaRPr lang="de-DE" dirty="0"/>
          </a:p>
        </p:txBody>
      </p:sp>
      <p:sp>
        <p:nvSpPr>
          <p:cNvPr id="8"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6" name="Fußzeilenplatzhalter 5"/>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Weißer bzw. transparenter Hintergrund</a:t>
            </a:r>
            <a:br>
              <a:rPr lang="de-DE" smtClean="0"/>
            </a:br>
            <a:r>
              <a:rPr lang="de-DE" smtClean="0"/>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smtClean="0"/>
              <a:t>Nicht formatfüllende Bilder</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5"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Bilder Format füllend - maximale Bildgröße</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mtClean="0"/>
              <a:t>Alternativ mit formatfüllendem Hintergrund: 5 % schwarz</a:t>
            </a:r>
          </a:p>
          <a:p>
            <a:r>
              <a:rPr lang="de-DE" smtClean="0"/>
              <a:t>Beschriftungen können zusätzlich neben den Bildern angebracht werden</a:t>
            </a:r>
            <a:endParaRPr lang="de-DE"/>
          </a:p>
        </p:txBody>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11"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Inhaltsplatzhalter 6"/>
          <p:cNvSpPr>
            <a:spLocks noGrp="1"/>
          </p:cNvSpPr>
          <p:nvPr>
            <p:ph sz="quarter" idx="18"/>
          </p:nvPr>
        </p:nvSpPr>
        <p:spPr/>
        <p:txBody>
          <a:bodyPr/>
          <a:lstStyle/>
          <a:p>
            <a:r>
              <a:rPr lang="de-DE" smtClean="0"/>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smtClean="0"/>
              <a:t>Nicht Format füllende Bilder</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Fakultät für Muster</a:t>
            </a:r>
          </a:p>
          <a:p>
            <a:r>
              <a:rPr lang="de-DE" dirty="0"/>
              <a:t>Lehrstuhl für Muster</a:t>
            </a:r>
          </a:p>
          <a:p>
            <a:r>
              <a:rPr lang="de-DE" dirty="0"/>
              <a:t>Ort, Datum (Schreibweise: 00. Januar 2015)</a:t>
            </a:r>
            <a:endParaRPr dirty="0"/>
          </a:p>
        </p:txBody>
      </p:sp>
      <p:sp>
        <p:nvSpPr>
          <p:cNvPr id="7" name="Titel 6"/>
          <p:cNvSpPr>
            <a:spLocks noGrp="1"/>
          </p:cNvSpPr>
          <p:nvPr>
            <p:ph type="title"/>
          </p:nvPr>
        </p:nvSpPr>
        <p:spPr/>
        <p:txBody>
          <a:bodyPr/>
          <a:lstStyle/>
          <a:p>
            <a:endParaRPr lang="de-DE"/>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22</a:t>
            </a:fld>
            <a:endParaRPr lang="de-DE" dirty="0"/>
          </a:p>
        </p:txBody>
      </p:sp>
      <p:sp>
        <p:nvSpPr>
          <p:cNvPr id="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dirty="0" smtClean="0"/>
              <a:t>Nach Möglichkeit linksbündig bleiben</a:t>
            </a:r>
            <a:br>
              <a:rPr lang="de-DE" dirty="0" smtClean="0"/>
            </a:br>
            <a:r>
              <a:rPr lang="de-DE" dirty="0" smtClean="0"/>
              <a:t>Unnötige Striche und Balken vermeiden</a:t>
            </a:r>
            <a:endParaRPr lang="de-DE" dirty="0"/>
          </a:p>
        </p:txBody>
      </p:sp>
      <p:sp>
        <p:nvSpPr>
          <p:cNvPr id="4" name="Titel 3"/>
          <p:cNvSpPr>
            <a:spLocks noGrp="1"/>
          </p:cNvSpPr>
          <p:nvPr>
            <p:ph type="title"/>
          </p:nvPr>
        </p:nvSpPr>
        <p:spPr/>
        <p:txBody>
          <a:bodyPr/>
          <a:lstStyle/>
          <a:p>
            <a:r>
              <a:rPr lang="de-DE" smtClean="0"/>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7"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Diagramme</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a:t>
            </a:r>
            <a:r>
              <a:rPr dirty="0" smtClean="0"/>
              <a:t>2015</a:t>
            </a:r>
            <a:endParaRPr dirty="0"/>
          </a:p>
        </p:txBody>
      </p:sp>
      <p:sp>
        <p:nvSpPr>
          <p:cNvPr id="7" name="Titel 6"/>
          <p:cNvSpPr>
            <a:spLocks noGrp="1"/>
          </p:cNvSpPr>
          <p:nvPr>
            <p:ph type="title"/>
          </p:nvPr>
        </p:nvSpPr>
        <p:spPr/>
        <p:txBody>
          <a:bodyPr/>
          <a:lstStyle/>
          <a:p>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smtClean="0"/>
              <a:t>Dr. rer. nat. Erika Mustermann</a:t>
            </a:r>
          </a:p>
          <a:p>
            <a:r>
              <a:rPr lang="de-DE" smtClean="0"/>
              <a:t>München, 27. März 2015</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smtClean="0"/>
              <a:t>Dieser</a:t>
            </a:r>
            <a:r>
              <a:rPr dirty="0" smtClean="0"/>
              <a:t> </a:t>
            </a:r>
            <a:r>
              <a:rPr dirty="0"/>
              <a:t>Folienmaster gilt bei offiziellen Präsentationen im Rahmen der TUM.</a:t>
            </a:r>
            <a:br>
              <a:rPr dirty="0"/>
            </a:br>
            <a:r>
              <a:rPr dirty="0"/>
              <a:t>Es ist darauf zu achten, dass wir uns in einem durchgängigen Layout </a:t>
            </a:r>
            <a:r>
              <a:rPr dirty="0" err="1"/>
              <a:t>präsentieren</a:t>
            </a:r>
            <a:r>
              <a:rPr dirty="0" smtClean="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7"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Gültigkeit der Masterfolien</a:t>
            </a:r>
            <a:endParaRPr lang="de-DE" sz="3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Grundlage der </a:t>
            </a:r>
            <a:r>
              <a:rPr sz="3000" dirty="0" smtClean="0"/>
              <a:t>Masterfolien</a:t>
            </a:r>
            <a:endParaRPr lang="de-DE" sz="3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lang="de-DE" sz="3200" dirty="0" smtClean="0"/>
              <a:t>Hier steht eine Überschrift</a:t>
            </a:r>
            <a:br>
              <a:rPr lang="de-DE" sz="3200" dirty="0" smtClean="0"/>
            </a:br>
            <a:r>
              <a:rPr lang="de-DE" sz="3200" dirty="0" smtClean="0"/>
              <a:t>max. 2-zeilig</a:t>
            </a:r>
            <a:endParaRPr lang="de-DE" sz="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9</a:t>
            </a:fld>
            <a:endParaRPr lang="de-DE" dirty="0"/>
          </a:p>
        </p:txBody>
      </p:sp>
      <p:sp>
        <p:nvSpPr>
          <p:cNvPr id="1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901</Words>
  <Application>Microsoft Office PowerPoint</Application>
  <PresentationFormat>Bildschirmpräsentation (4:3)</PresentationFormat>
  <Paragraphs>169</Paragraphs>
  <Slides>23</Slides>
  <Notes>2</Notes>
  <HiddenSlides>0</HiddenSlides>
  <MMClips>0</MMClips>
  <ScaleCrop>false</ScaleCrop>
  <HeadingPairs>
    <vt:vector size="4" baseType="variant">
      <vt:variant>
        <vt:lpstr>Design</vt:lpstr>
      </vt:variant>
      <vt:variant>
        <vt:i4>6</vt:i4>
      </vt:variant>
      <vt:variant>
        <vt:lpstr>Folientitel</vt:lpstr>
      </vt:variant>
      <vt:variant>
        <vt:i4>23</vt:i4>
      </vt:variant>
    </vt:vector>
  </HeadingPairs>
  <TitlesOfParts>
    <vt:vector size="29" baseType="lpstr">
      <vt:lpstr>TUM_Praesentation_p_v1</vt:lpstr>
      <vt:lpstr>Titel 2</vt:lpstr>
      <vt:lpstr>Titel 3</vt:lpstr>
      <vt:lpstr>Inhalt</vt:lpstr>
      <vt:lpstr>Kapiteltrenner blau</vt:lpstr>
      <vt:lpstr>Kapiteltrenner schwarz</vt:lpstr>
      <vt:lpstr>Title: Subtitle</vt:lpstr>
      <vt:lpstr>PowerPoint-Präsentation</vt:lpstr>
      <vt:lpstr>PowerPoint-Präsentation</vt:lpstr>
      <vt:lpstr>PowerPoint-Präsentation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ojacksch</dc:creator>
  <cp:lastModifiedBy>ojacksch</cp:lastModifiedBy>
  <cp:revision>4</cp:revision>
  <cp:lastPrinted>2015-07-30T14:04:45Z</cp:lastPrinted>
  <dcterms:created xsi:type="dcterms:W3CDTF">2016-06-14T11:15:58Z</dcterms:created>
  <dcterms:modified xsi:type="dcterms:W3CDTF">2016-07-05T08:23:04Z</dcterms:modified>
</cp:coreProperties>
</file>