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13" d="100"/>
          <a:sy n="113" d="100"/>
        </p:scale>
        <p:origin x="456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{7C5B9F84-8784-4BA8-884D-BC63DCECCA34}tf78438558_win32</Template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Om Vaja</dc:creator>
  <cp:lastModifiedBy>Om Vaja</cp:lastModifiedBy>
  <cp:revision>1</cp:revision>
  <dcterms:created xsi:type="dcterms:W3CDTF">2024-03-01T05:11:07Z</dcterms:created>
  <dcterms:modified xsi:type="dcterms:W3CDTF">2024-03-01T05:11:25Z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