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9" r:id="rId5"/>
    <p:sldId id="261" r:id="rId6"/>
    <p:sldId id="262" r:id="rId7"/>
    <p:sldId id="257" r:id="rId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33A0-C593-46A7-9439-4B49754502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3765648-0AB7-4FD1-8840-D24242C374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6ABF7505-4EAC-44B6-ADE7-BA7A00648392}"/>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5" name="Footer Placeholder 4">
            <a:extLst>
              <a:ext uri="{FF2B5EF4-FFF2-40B4-BE49-F238E27FC236}">
                <a16:creationId xmlns:a16="http://schemas.microsoft.com/office/drawing/2014/main" id="{A7274FAA-512A-4DA2-B97A-9A99A3819E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04FEE6F-577D-44D0-90D7-84ED8A1F321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27207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D99-6015-42CD-AE9A-930141EBD803}"/>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0EE843-5B6B-485F-A032-0D770E695E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B71217B-793F-402E-84E4-B8645FC2BE13}"/>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5" name="Footer Placeholder 4">
            <a:extLst>
              <a:ext uri="{FF2B5EF4-FFF2-40B4-BE49-F238E27FC236}">
                <a16:creationId xmlns:a16="http://schemas.microsoft.com/office/drawing/2014/main" id="{EBA41CC4-E53F-4FFE-903F-04E76808C79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1E4A28E-35F8-49E5-B19A-083BCDBBF585}"/>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274528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9ABC9-2BCB-4B04-9CE9-187DEDBFFB3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F55179B-BB06-4059-B6A8-DA3DE3E40F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D794F6-80A4-4219-9C6A-970F92CBD41B}"/>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5" name="Footer Placeholder 4">
            <a:extLst>
              <a:ext uri="{FF2B5EF4-FFF2-40B4-BE49-F238E27FC236}">
                <a16:creationId xmlns:a16="http://schemas.microsoft.com/office/drawing/2014/main" id="{976359AD-7EF3-43AE-AFBC-8A89C9B28A4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A71EC41-F6F2-4A05-B26E-962652D1B14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724364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24D9-9F2C-4CCE-BD4A-CAB7D90885E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25A0B31-EBBE-40BB-9DC2-177A1F4F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A01CA1B-259D-4250-BC94-A320C8A6AFF8}"/>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5" name="Footer Placeholder 4">
            <a:extLst>
              <a:ext uri="{FF2B5EF4-FFF2-40B4-BE49-F238E27FC236}">
                <a16:creationId xmlns:a16="http://schemas.microsoft.com/office/drawing/2014/main" id="{8A01A655-74F2-4330-9F52-DD35D5391C7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D4AAC1F-EA46-4645-B934-8E8D0F60B70E}"/>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15887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F553-6DA9-460C-B862-F254226D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EC14C6C-DAEA-4980-B79E-24BDD44AF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7FF44-1BA0-44DA-AC8D-2B4A86FADE54}"/>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5" name="Footer Placeholder 4">
            <a:extLst>
              <a:ext uri="{FF2B5EF4-FFF2-40B4-BE49-F238E27FC236}">
                <a16:creationId xmlns:a16="http://schemas.microsoft.com/office/drawing/2014/main" id="{D708F6A4-BD80-4A07-A262-9E13352BBA6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679FD79-F5FA-442E-A188-93FAE0C93614}"/>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39825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057F-A924-4E9F-87A5-FA4E5914915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C8DB97F-5620-4AD0-9A28-BB07FBE57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A65877E-AE91-474C-9DD1-E956324EC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A45C72F4-8F7D-46A5-8B8F-CFCFA08463EA}"/>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6" name="Footer Placeholder 5">
            <a:extLst>
              <a:ext uri="{FF2B5EF4-FFF2-40B4-BE49-F238E27FC236}">
                <a16:creationId xmlns:a16="http://schemas.microsoft.com/office/drawing/2014/main" id="{FF699367-70DD-48C1-8B52-C79BE50F8A9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7EBA8E9-F6CD-4FCB-9EF8-DF6C68D9053F}"/>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0484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C7-4F7A-4080-9E6B-B15B7769ABEE}"/>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A5A9706-5DEE-418A-A5EC-26302E6A07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06F1C0-E55C-465A-859E-F7D17CA455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BA2F3EC-725F-49A8-A97D-B8457060F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367C9-FA7B-41DF-B75E-56EDF95FA7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75A00F9-5B33-4A5E-88EB-B4812EDA472C}"/>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8" name="Footer Placeholder 7">
            <a:extLst>
              <a:ext uri="{FF2B5EF4-FFF2-40B4-BE49-F238E27FC236}">
                <a16:creationId xmlns:a16="http://schemas.microsoft.com/office/drawing/2014/main" id="{414765E8-4CB0-4BE6-AA96-3A96D799603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200E110-E37D-4839-80FD-CB59161FA2A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4668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E34D-791A-4C5B-AA9D-FB86DF4202CE}"/>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E1932081-5706-4774-95AE-0BE15D3E58A6}"/>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4" name="Footer Placeholder 3">
            <a:extLst>
              <a:ext uri="{FF2B5EF4-FFF2-40B4-BE49-F238E27FC236}">
                <a16:creationId xmlns:a16="http://schemas.microsoft.com/office/drawing/2014/main" id="{51441596-90CD-4ADC-95EE-37DE38FBE841}"/>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A0185F2-29B3-45B3-99BE-54387EF14CA1}"/>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1509168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7B9BE-BA21-4633-A8FB-2A48E7E1F440}"/>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3" name="Footer Placeholder 2">
            <a:extLst>
              <a:ext uri="{FF2B5EF4-FFF2-40B4-BE49-F238E27FC236}">
                <a16:creationId xmlns:a16="http://schemas.microsoft.com/office/drawing/2014/main" id="{FA16897E-8CEF-47D4-BE51-9B424FCA6DB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DCC266A-75C1-4400-B11D-B276CFE4C579}"/>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269243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19D6E-3162-46D1-8701-775B4F7CB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487C131-0507-4F48-B407-93286A9DB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845A556C-D4A2-4A5D-B727-CC44B05DB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CC80E-571B-473D-8CB2-AC3D86F2A2A8}"/>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6" name="Footer Placeholder 5">
            <a:extLst>
              <a:ext uri="{FF2B5EF4-FFF2-40B4-BE49-F238E27FC236}">
                <a16:creationId xmlns:a16="http://schemas.microsoft.com/office/drawing/2014/main" id="{589A789A-6470-419E-9C9F-B2BAF524815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85F115E-24DC-4585-86C2-C8A9AD61C220}"/>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31208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FABA-42C3-436F-A92A-669E059B6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0C47472-8714-443F-B403-23D81F946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37B1789-F359-4C8A-955F-557A7FCDC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00CF5-A38F-48F2-AA96-1F5129B93260}"/>
              </a:ext>
            </a:extLst>
          </p:cNvPr>
          <p:cNvSpPr>
            <a:spLocks noGrp="1"/>
          </p:cNvSpPr>
          <p:nvPr>
            <p:ph type="dt" sz="half" idx="10"/>
          </p:nvPr>
        </p:nvSpPr>
        <p:spPr/>
        <p:txBody>
          <a:bodyPr/>
          <a:lstStyle/>
          <a:p>
            <a:fld id="{6A211790-0A0F-4433-9786-8125E37D2A1B}" type="datetimeFigureOut">
              <a:rPr lang="LID4096" smtClean="0"/>
              <a:t>03/02/2021</a:t>
            </a:fld>
            <a:endParaRPr lang="LID4096"/>
          </a:p>
        </p:txBody>
      </p:sp>
      <p:sp>
        <p:nvSpPr>
          <p:cNvPr id="6" name="Footer Placeholder 5">
            <a:extLst>
              <a:ext uri="{FF2B5EF4-FFF2-40B4-BE49-F238E27FC236}">
                <a16:creationId xmlns:a16="http://schemas.microsoft.com/office/drawing/2014/main" id="{D05EA88E-6F24-4C1B-81B3-4487E714D08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F8967B3-AA0F-4678-865F-7760653D31E3}"/>
              </a:ext>
            </a:extLst>
          </p:cNvPr>
          <p:cNvSpPr>
            <a:spLocks noGrp="1"/>
          </p:cNvSpPr>
          <p:nvPr>
            <p:ph type="sldNum" sz="quarter" idx="12"/>
          </p:nvPr>
        </p:nvSpPr>
        <p:spPr/>
        <p:txBody>
          <a:bodyPr/>
          <a:lstStyle/>
          <a:p>
            <a:fld id="{5D31EE1D-D310-444B-BFF6-04436F20D57E}" type="slidenum">
              <a:rPr lang="LID4096" smtClean="0"/>
              <a:t>‹#›</a:t>
            </a:fld>
            <a:endParaRPr lang="LID4096"/>
          </a:p>
        </p:txBody>
      </p:sp>
    </p:spTree>
    <p:extLst>
      <p:ext uri="{BB962C8B-B14F-4D97-AF65-F5344CB8AC3E}">
        <p14:creationId xmlns:p14="http://schemas.microsoft.com/office/powerpoint/2010/main" val="327596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BB2303-5E9F-4DBF-905D-C48EFDC310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5462507-4346-4847-A074-E050F06D0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79DCB1-8AD1-4E3C-9234-C2F9E0B4D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11790-0A0F-4433-9786-8125E37D2A1B}" type="datetimeFigureOut">
              <a:rPr lang="LID4096" smtClean="0"/>
              <a:t>03/02/2021</a:t>
            </a:fld>
            <a:endParaRPr lang="LID4096"/>
          </a:p>
        </p:txBody>
      </p:sp>
      <p:sp>
        <p:nvSpPr>
          <p:cNvPr id="5" name="Footer Placeholder 4">
            <a:extLst>
              <a:ext uri="{FF2B5EF4-FFF2-40B4-BE49-F238E27FC236}">
                <a16:creationId xmlns:a16="http://schemas.microsoft.com/office/drawing/2014/main" id="{49C39A4E-3E26-4EB1-8C85-0DFA8199DA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1D17AC7-D131-42D1-9CC0-6DD0B0528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EE1D-D310-444B-BFF6-04436F20D57E}" type="slidenum">
              <a:rPr lang="LID4096" smtClean="0"/>
              <a:t>‹#›</a:t>
            </a:fld>
            <a:endParaRPr lang="LID4096"/>
          </a:p>
        </p:txBody>
      </p:sp>
    </p:spTree>
    <p:extLst>
      <p:ext uri="{BB962C8B-B14F-4D97-AF65-F5344CB8AC3E}">
        <p14:creationId xmlns:p14="http://schemas.microsoft.com/office/powerpoint/2010/main" val="2755276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409BA-1DE2-45F7-99BA-07398CB8A0A8}"/>
              </a:ext>
            </a:extLst>
          </p:cNvPr>
          <p:cNvSpPr>
            <a:spLocks noGrp="1"/>
          </p:cNvSpPr>
          <p:nvPr>
            <p:ph type="ctrTitle"/>
          </p:nvPr>
        </p:nvSpPr>
        <p:spPr/>
        <p:txBody>
          <a:bodyPr/>
          <a:lstStyle/>
          <a:p>
            <a:r>
              <a:rPr lang="en-US" dirty="0"/>
              <a:t>Data Science for Psychologists</a:t>
            </a:r>
            <a:endParaRPr lang="LID4096" dirty="0"/>
          </a:p>
        </p:txBody>
      </p:sp>
      <p:sp>
        <p:nvSpPr>
          <p:cNvPr id="3" name="Subtitle 2">
            <a:extLst>
              <a:ext uri="{FF2B5EF4-FFF2-40B4-BE49-F238E27FC236}">
                <a16:creationId xmlns:a16="http://schemas.microsoft.com/office/drawing/2014/main" id="{22AA14A0-80B4-46B4-BD0D-443672C55F8F}"/>
              </a:ext>
            </a:extLst>
          </p:cNvPr>
          <p:cNvSpPr>
            <a:spLocks noGrp="1"/>
          </p:cNvSpPr>
          <p:nvPr>
            <p:ph type="subTitle" idx="1"/>
          </p:nvPr>
        </p:nvSpPr>
        <p:spPr/>
        <p:txBody>
          <a:bodyPr>
            <a:normAutofit fontScale="77500" lnSpcReduction="20000"/>
          </a:bodyPr>
          <a:lstStyle/>
          <a:p>
            <a:endParaRPr lang="en-US" dirty="0"/>
          </a:p>
          <a:p>
            <a:r>
              <a:rPr lang="en-US" dirty="0"/>
              <a:t>Ven Popov, PhD</a:t>
            </a:r>
          </a:p>
          <a:p>
            <a:endParaRPr lang="en-US" dirty="0"/>
          </a:p>
          <a:p>
            <a:r>
              <a:rPr lang="en-US" dirty="0"/>
              <a:t>Week 2, Workflow, Data Organization &amp; Reproducibility</a:t>
            </a:r>
          </a:p>
          <a:p>
            <a:r>
              <a:rPr lang="en-US" dirty="0"/>
              <a:t>3/2/2021</a:t>
            </a:r>
            <a:endParaRPr lang="LID4096" dirty="0"/>
          </a:p>
        </p:txBody>
      </p:sp>
    </p:spTree>
    <p:extLst>
      <p:ext uri="{BB962C8B-B14F-4D97-AF65-F5344CB8AC3E}">
        <p14:creationId xmlns:p14="http://schemas.microsoft.com/office/powerpoint/2010/main" val="3851085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54A5C-1CE2-49DF-B44B-5F78ACE204F3}"/>
              </a:ext>
            </a:extLst>
          </p:cNvPr>
          <p:cNvSpPr>
            <a:spLocks noGrp="1"/>
          </p:cNvSpPr>
          <p:nvPr>
            <p:ph type="title"/>
          </p:nvPr>
        </p:nvSpPr>
        <p:spPr/>
        <p:txBody>
          <a:bodyPr/>
          <a:lstStyle/>
          <a:p>
            <a:r>
              <a:rPr lang="en-US" dirty="0"/>
              <a:t>Notes on </a:t>
            </a:r>
            <a:r>
              <a:rPr lang="en-US" dirty="0" err="1"/>
              <a:t>github</a:t>
            </a:r>
            <a:endParaRPr lang="LID4096" dirty="0"/>
          </a:p>
        </p:txBody>
      </p:sp>
      <p:sp>
        <p:nvSpPr>
          <p:cNvPr id="3" name="Content Placeholder 2">
            <a:extLst>
              <a:ext uri="{FF2B5EF4-FFF2-40B4-BE49-F238E27FC236}">
                <a16:creationId xmlns:a16="http://schemas.microsoft.com/office/drawing/2014/main" id="{593EF727-80A9-4863-B42E-EA34F7F333E2}"/>
              </a:ext>
            </a:extLst>
          </p:cNvPr>
          <p:cNvSpPr>
            <a:spLocks noGrp="1"/>
          </p:cNvSpPr>
          <p:nvPr>
            <p:ph idx="1"/>
          </p:nvPr>
        </p:nvSpPr>
        <p:spPr/>
        <p:txBody>
          <a:bodyPr/>
          <a:lstStyle/>
          <a:p>
            <a:endParaRPr lang="LID4096"/>
          </a:p>
        </p:txBody>
      </p:sp>
      <p:pic>
        <p:nvPicPr>
          <p:cNvPr id="1026" name="Picture 2" descr="git workflow">
            <a:extLst>
              <a:ext uri="{FF2B5EF4-FFF2-40B4-BE49-F238E27FC236}">
                <a16:creationId xmlns:a16="http://schemas.microsoft.com/office/drawing/2014/main" id="{53617C57-67F8-4E6C-B3A3-DFA5AFD29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26" y="2358962"/>
            <a:ext cx="10887075"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18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7AFE-A8E4-4256-8AE4-DDBB910BBC87}"/>
              </a:ext>
            </a:extLst>
          </p:cNvPr>
          <p:cNvSpPr>
            <a:spLocks noGrp="1"/>
          </p:cNvSpPr>
          <p:nvPr>
            <p:ph type="title"/>
          </p:nvPr>
        </p:nvSpPr>
        <p:spPr/>
        <p:txBody>
          <a:bodyPr/>
          <a:lstStyle/>
          <a:p>
            <a:r>
              <a:rPr lang="en-US" dirty="0"/>
              <a:t>Intro to </a:t>
            </a:r>
            <a:r>
              <a:rPr lang="en-US" dirty="0" err="1"/>
              <a:t>Jupyter</a:t>
            </a:r>
            <a:r>
              <a:rPr lang="en-US" dirty="0"/>
              <a:t> notebooks</a:t>
            </a:r>
            <a:endParaRPr lang="LID4096" dirty="0"/>
          </a:p>
        </p:txBody>
      </p:sp>
      <p:pic>
        <p:nvPicPr>
          <p:cNvPr id="5" name="Picture 4">
            <a:extLst>
              <a:ext uri="{FF2B5EF4-FFF2-40B4-BE49-F238E27FC236}">
                <a16:creationId xmlns:a16="http://schemas.microsoft.com/office/drawing/2014/main" id="{F1C1A1C1-CF9A-4D0C-9658-A4BC6EB3748E}"/>
              </a:ext>
            </a:extLst>
          </p:cNvPr>
          <p:cNvPicPr>
            <a:picLocks noChangeAspect="1"/>
          </p:cNvPicPr>
          <p:nvPr/>
        </p:nvPicPr>
        <p:blipFill>
          <a:blip r:embed="rId2"/>
          <a:stretch>
            <a:fillRect/>
          </a:stretch>
        </p:blipFill>
        <p:spPr>
          <a:xfrm>
            <a:off x="3342568" y="1534841"/>
            <a:ext cx="4564689" cy="4642122"/>
          </a:xfrm>
          <a:prstGeom prst="rect">
            <a:avLst/>
          </a:prstGeom>
        </p:spPr>
      </p:pic>
    </p:spTree>
    <p:extLst>
      <p:ext uri="{BB962C8B-B14F-4D97-AF65-F5344CB8AC3E}">
        <p14:creationId xmlns:p14="http://schemas.microsoft.com/office/powerpoint/2010/main" val="734637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57C6-5A46-4C75-A602-A93A9F525DC2}"/>
              </a:ext>
            </a:extLst>
          </p:cNvPr>
          <p:cNvSpPr>
            <a:spLocks noGrp="1"/>
          </p:cNvSpPr>
          <p:nvPr>
            <p:ph type="title"/>
          </p:nvPr>
        </p:nvSpPr>
        <p:spPr/>
        <p:txBody>
          <a:bodyPr>
            <a:normAutofit/>
          </a:bodyPr>
          <a:lstStyle/>
          <a:p>
            <a:r>
              <a:rPr lang="en-US" sz="4000" dirty="0"/>
              <a:t>Workflow – consistent folder structure for projects</a:t>
            </a:r>
            <a:endParaRPr lang="LID4096" sz="4000" dirty="0"/>
          </a:p>
        </p:txBody>
      </p:sp>
      <p:pic>
        <p:nvPicPr>
          <p:cNvPr id="5" name="Picture 4">
            <a:extLst>
              <a:ext uri="{FF2B5EF4-FFF2-40B4-BE49-F238E27FC236}">
                <a16:creationId xmlns:a16="http://schemas.microsoft.com/office/drawing/2014/main" id="{0390AB08-C713-40FB-8CFE-CF937D4738FC}"/>
              </a:ext>
            </a:extLst>
          </p:cNvPr>
          <p:cNvPicPr>
            <a:picLocks noChangeAspect="1"/>
          </p:cNvPicPr>
          <p:nvPr/>
        </p:nvPicPr>
        <p:blipFill>
          <a:blip r:embed="rId2"/>
          <a:stretch>
            <a:fillRect/>
          </a:stretch>
        </p:blipFill>
        <p:spPr>
          <a:xfrm>
            <a:off x="263137" y="2173027"/>
            <a:ext cx="6253812" cy="3504147"/>
          </a:xfrm>
          <a:prstGeom prst="rect">
            <a:avLst/>
          </a:prstGeom>
        </p:spPr>
      </p:pic>
      <p:pic>
        <p:nvPicPr>
          <p:cNvPr id="7" name="Picture 6">
            <a:extLst>
              <a:ext uri="{FF2B5EF4-FFF2-40B4-BE49-F238E27FC236}">
                <a16:creationId xmlns:a16="http://schemas.microsoft.com/office/drawing/2014/main" id="{1FCC0096-031C-4BB0-A2FE-99B8BA2239F2}"/>
              </a:ext>
            </a:extLst>
          </p:cNvPr>
          <p:cNvPicPr>
            <a:picLocks noChangeAspect="1"/>
          </p:cNvPicPr>
          <p:nvPr/>
        </p:nvPicPr>
        <p:blipFill>
          <a:blip r:embed="rId3"/>
          <a:stretch>
            <a:fillRect/>
          </a:stretch>
        </p:blipFill>
        <p:spPr>
          <a:xfrm>
            <a:off x="6754741" y="2374808"/>
            <a:ext cx="5342237" cy="2098515"/>
          </a:xfrm>
          <a:prstGeom prst="rect">
            <a:avLst/>
          </a:prstGeom>
        </p:spPr>
      </p:pic>
    </p:spTree>
    <p:extLst>
      <p:ext uri="{BB962C8B-B14F-4D97-AF65-F5344CB8AC3E}">
        <p14:creationId xmlns:p14="http://schemas.microsoft.com/office/powerpoint/2010/main" val="208450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1CD97-BC3F-4F83-8C91-BB96FF822EB5}"/>
              </a:ext>
            </a:extLst>
          </p:cNvPr>
          <p:cNvSpPr>
            <a:spLocks noGrp="1"/>
          </p:cNvSpPr>
          <p:nvPr>
            <p:ph type="title"/>
          </p:nvPr>
        </p:nvSpPr>
        <p:spPr>
          <a:xfrm>
            <a:off x="1206591" y="3266207"/>
            <a:ext cx="10515600" cy="1325563"/>
          </a:xfrm>
        </p:spPr>
        <p:txBody>
          <a:bodyPr/>
          <a:lstStyle/>
          <a:p>
            <a:r>
              <a:rPr lang="en-US" dirty="0"/>
              <a:t>Example workflow from a current project</a:t>
            </a:r>
            <a:endParaRPr lang="LID4096" dirty="0"/>
          </a:p>
        </p:txBody>
      </p:sp>
    </p:spTree>
    <p:extLst>
      <p:ext uri="{BB962C8B-B14F-4D97-AF65-F5344CB8AC3E}">
        <p14:creationId xmlns:p14="http://schemas.microsoft.com/office/powerpoint/2010/main" val="201214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8">
            <a:extLst>
              <a:ext uri="{FF2B5EF4-FFF2-40B4-BE49-F238E27FC236}">
                <a16:creationId xmlns:a16="http://schemas.microsoft.com/office/drawing/2014/main" id="{43423654-CDD7-48B6-B9D0-06524501148C}"/>
              </a:ext>
            </a:extLst>
          </p:cNvPr>
          <p:cNvSpPr/>
          <p:nvPr/>
        </p:nvSpPr>
        <p:spPr>
          <a:xfrm>
            <a:off x="339696" y="489840"/>
            <a:ext cx="1774854" cy="1800226"/>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29">
            <a:extLst>
              <a:ext uri="{FF2B5EF4-FFF2-40B4-BE49-F238E27FC236}">
                <a16:creationId xmlns:a16="http://schemas.microsoft.com/office/drawing/2014/main" id="{730F4678-46DC-48B2-89B1-95D8690985A3}"/>
              </a:ext>
            </a:extLst>
          </p:cNvPr>
          <p:cNvSpPr/>
          <p:nvPr/>
        </p:nvSpPr>
        <p:spPr>
          <a:xfrm>
            <a:off x="2311371" y="489840"/>
            <a:ext cx="1774854" cy="1800226"/>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0">
            <a:extLst>
              <a:ext uri="{FF2B5EF4-FFF2-40B4-BE49-F238E27FC236}">
                <a16:creationId xmlns:a16="http://schemas.microsoft.com/office/drawing/2014/main" id="{E218F6A8-3106-4212-93EF-E7D9884CE145}"/>
              </a:ext>
            </a:extLst>
          </p:cNvPr>
          <p:cNvSpPr/>
          <p:nvPr/>
        </p:nvSpPr>
        <p:spPr>
          <a:xfrm>
            <a:off x="4292571" y="489840"/>
            <a:ext cx="1774854" cy="1800226"/>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31">
            <a:extLst>
              <a:ext uri="{FF2B5EF4-FFF2-40B4-BE49-F238E27FC236}">
                <a16:creationId xmlns:a16="http://schemas.microsoft.com/office/drawing/2014/main" id="{6E0BDB1A-C822-476D-8EE3-1C926F9EEF2F}"/>
              </a:ext>
            </a:extLst>
          </p:cNvPr>
          <p:cNvSpPr/>
          <p:nvPr/>
        </p:nvSpPr>
        <p:spPr>
          <a:xfrm>
            <a:off x="6264246" y="489840"/>
            <a:ext cx="1774854" cy="1800226"/>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32">
            <a:extLst>
              <a:ext uri="{FF2B5EF4-FFF2-40B4-BE49-F238E27FC236}">
                <a16:creationId xmlns:a16="http://schemas.microsoft.com/office/drawing/2014/main" id="{D5FDF1FF-9ABC-492A-B8AD-CAB4C38A01B5}"/>
              </a:ext>
            </a:extLst>
          </p:cNvPr>
          <p:cNvSpPr/>
          <p:nvPr/>
        </p:nvSpPr>
        <p:spPr>
          <a:xfrm>
            <a:off x="8235921" y="480315"/>
            <a:ext cx="1774854" cy="1800226"/>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33">
            <a:extLst>
              <a:ext uri="{FF2B5EF4-FFF2-40B4-BE49-F238E27FC236}">
                <a16:creationId xmlns:a16="http://schemas.microsoft.com/office/drawing/2014/main" id="{5C87447D-4E9F-4783-9894-99DB81CA187D}"/>
              </a:ext>
            </a:extLst>
          </p:cNvPr>
          <p:cNvSpPr/>
          <p:nvPr/>
        </p:nvSpPr>
        <p:spPr>
          <a:xfrm>
            <a:off x="10179021" y="480315"/>
            <a:ext cx="1774854" cy="1800226"/>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34">
            <a:extLst>
              <a:ext uri="{FF2B5EF4-FFF2-40B4-BE49-F238E27FC236}">
                <a16:creationId xmlns:a16="http://schemas.microsoft.com/office/drawing/2014/main" id="{BEE9DB3D-3450-41CB-9D53-31A7AD7711AC}"/>
              </a:ext>
            </a:extLst>
          </p:cNvPr>
          <p:cNvPicPr>
            <a:picLocks noChangeAspect="1"/>
          </p:cNvPicPr>
          <p:nvPr/>
        </p:nvPicPr>
        <p:blipFill>
          <a:blip r:embed="rId2">
            <a:clrChange>
              <a:clrFrom>
                <a:srgbClr val="8C8C8C"/>
              </a:clrFrom>
              <a:clrTo>
                <a:srgbClr val="8C8C8C">
                  <a:alpha val="0"/>
                </a:srgbClr>
              </a:clrTo>
            </a:clrChange>
          </a:blip>
          <a:stretch>
            <a:fillRect/>
          </a:stretch>
        </p:blipFill>
        <p:spPr>
          <a:xfrm>
            <a:off x="10286999" y="489327"/>
            <a:ext cx="1714501" cy="1806678"/>
          </a:xfrm>
          <a:prstGeom prst="rect">
            <a:avLst/>
          </a:prstGeom>
        </p:spPr>
      </p:pic>
      <p:sp>
        <p:nvSpPr>
          <p:cNvPr id="11" name="文本框 35">
            <a:extLst>
              <a:ext uri="{FF2B5EF4-FFF2-40B4-BE49-F238E27FC236}">
                <a16:creationId xmlns:a16="http://schemas.microsoft.com/office/drawing/2014/main" id="{56427E15-209B-4F21-A896-29D1B8AAA9F9}"/>
              </a:ext>
            </a:extLst>
          </p:cNvPr>
          <p:cNvSpPr txBox="1"/>
          <p:nvPr/>
        </p:nvSpPr>
        <p:spPr>
          <a:xfrm>
            <a:off x="654653" y="2438726"/>
            <a:ext cx="1050322" cy="307777"/>
          </a:xfrm>
          <a:prstGeom prst="rect">
            <a:avLst/>
          </a:prstGeom>
          <a:noFill/>
        </p:spPr>
        <p:txBody>
          <a:bodyPr wrap="square" rtlCol="0">
            <a:spAutoFit/>
          </a:bodyPr>
          <a:lstStyle/>
          <a:p>
            <a:pPr algn="ctr"/>
            <a:r>
              <a:rPr lang="en-US" altLang="zh-CN" sz="1400" dirty="0">
                <a:latin typeface="Book Antiqua" panose="02040602050305030304" pitchFamily="18" charset="0"/>
              </a:rPr>
              <a:t>Fixation</a:t>
            </a:r>
          </a:p>
        </p:txBody>
      </p:sp>
      <p:sp>
        <p:nvSpPr>
          <p:cNvPr id="12" name="文本框 36">
            <a:extLst>
              <a:ext uri="{FF2B5EF4-FFF2-40B4-BE49-F238E27FC236}">
                <a16:creationId xmlns:a16="http://schemas.microsoft.com/office/drawing/2014/main" id="{172F96F7-2CB2-4F2B-8F41-8FF270B546C4}"/>
              </a:ext>
            </a:extLst>
          </p:cNvPr>
          <p:cNvSpPr txBox="1"/>
          <p:nvPr/>
        </p:nvSpPr>
        <p:spPr>
          <a:xfrm>
            <a:off x="995449" y="1203805"/>
            <a:ext cx="479797" cy="369332"/>
          </a:xfrm>
          <a:prstGeom prst="rect">
            <a:avLst/>
          </a:prstGeom>
          <a:noFill/>
        </p:spPr>
        <p:txBody>
          <a:bodyPr wrap="square" rtlCol="0">
            <a:spAutoFit/>
          </a:bodyPr>
          <a:lstStyle/>
          <a:p>
            <a:pPr algn="ctr"/>
            <a:r>
              <a:rPr lang="en-US" altLang="zh-CN" dirty="0">
                <a:latin typeface="Book Antiqua" panose="02040602050305030304" pitchFamily="18" charset="0"/>
              </a:rPr>
              <a:t>+</a:t>
            </a:r>
            <a:endParaRPr lang="zh-CN" altLang="en-US" dirty="0">
              <a:latin typeface="Book Antiqua" panose="02040602050305030304" pitchFamily="18" charset="0"/>
            </a:endParaRPr>
          </a:p>
        </p:txBody>
      </p:sp>
      <p:pic>
        <p:nvPicPr>
          <p:cNvPr id="13" name="图片 37">
            <a:extLst>
              <a:ext uri="{FF2B5EF4-FFF2-40B4-BE49-F238E27FC236}">
                <a16:creationId xmlns:a16="http://schemas.microsoft.com/office/drawing/2014/main" id="{5893B16F-6678-437B-A109-0A0D6ED3ED8F}"/>
              </a:ext>
            </a:extLst>
          </p:cNvPr>
          <p:cNvPicPr>
            <a:picLocks noChangeAspect="1"/>
          </p:cNvPicPr>
          <p:nvPr/>
        </p:nvPicPr>
        <p:blipFill rotWithShape="1">
          <a:blip r:embed="rId3"/>
          <a:srcRect l="7926" r="9101"/>
          <a:stretch/>
        </p:blipFill>
        <p:spPr>
          <a:xfrm>
            <a:off x="2533649" y="727965"/>
            <a:ext cx="1419225" cy="1224080"/>
          </a:xfrm>
          <a:prstGeom prst="rect">
            <a:avLst/>
          </a:prstGeom>
        </p:spPr>
      </p:pic>
      <p:sp>
        <p:nvSpPr>
          <p:cNvPr id="14" name="文本框 38">
            <a:extLst>
              <a:ext uri="{FF2B5EF4-FFF2-40B4-BE49-F238E27FC236}">
                <a16:creationId xmlns:a16="http://schemas.microsoft.com/office/drawing/2014/main" id="{38153ABE-39AD-4C33-9975-B19A1DD187BD}"/>
              </a:ext>
            </a:extLst>
          </p:cNvPr>
          <p:cNvSpPr txBox="1"/>
          <p:nvPr/>
        </p:nvSpPr>
        <p:spPr>
          <a:xfrm>
            <a:off x="2983136" y="1190774"/>
            <a:ext cx="479797" cy="369332"/>
          </a:xfrm>
          <a:prstGeom prst="rect">
            <a:avLst/>
          </a:prstGeom>
          <a:solidFill>
            <a:srgbClr val="909090"/>
          </a:solidFill>
        </p:spPr>
        <p:txBody>
          <a:bodyPr wrap="square" rtlCol="0">
            <a:spAutoFit/>
          </a:bodyPr>
          <a:lstStyle/>
          <a:p>
            <a:pPr algn="ctr"/>
            <a:r>
              <a:rPr lang="en-US" altLang="zh-CN" dirty="0">
                <a:latin typeface="Book Antiqua" panose="02040602050305030304" pitchFamily="18" charset="0"/>
              </a:rPr>
              <a:t>+</a:t>
            </a:r>
            <a:endParaRPr lang="zh-CN" altLang="en-US" dirty="0">
              <a:latin typeface="Book Antiqua" panose="02040602050305030304" pitchFamily="18" charset="0"/>
            </a:endParaRPr>
          </a:p>
        </p:txBody>
      </p:sp>
      <p:sp>
        <p:nvSpPr>
          <p:cNvPr id="15" name="文本框 39">
            <a:extLst>
              <a:ext uri="{FF2B5EF4-FFF2-40B4-BE49-F238E27FC236}">
                <a16:creationId xmlns:a16="http://schemas.microsoft.com/office/drawing/2014/main" id="{B893DD6F-64F2-46C3-BD53-C25A8DCB1A60}"/>
              </a:ext>
            </a:extLst>
          </p:cNvPr>
          <p:cNvSpPr txBox="1"/>
          <p:nvPr/>
        </p:nvSpPr>
        <p:spPr>
          <a:xfrm>
            <a:off x="2221488" y="2442693"/>
            <a:ext cx="1893311" cy="307777"/>
          </a:xfrm>
          <a:prstGeom prst="rect">
            <a:avLst/>
          </a:prstGeom>
          <a:noFill/>
        </p:spPr>
        <p:txBody>
          <a:bodyPr wrap="square" rtlCol="0">
            <a:spAutoFit/>
          </a:bodyPr>
          <a:lstStyle/>
          <a:p>
            <a:pPr algn="ctr"/>
            <a:r>
              <a:rPr lang="en-US" altLang="zh-CN" sz="1400" dirty="0">
                <a:latin typeface="Book Antiqua" panose="02040602050305030304" pitchFamily="18" charset="0"/>
              </a:rPr>
              <a:t>Memory display</a:t>
            </a:r>
          </a:p>
        </p:txBody>
      </p:sp>
      <p:sp>
        <p:nvSpPr>
          <p:cNvPr id="16" name="文本框 40">
            <a:extLst>
              <a:ext uri="{FF2B5EF4-FFF2-40B4-BE49-F238E27FC236}">
                <a16:creationId xmlns:a16="http://schemas.microsoft.com/office/drawing/2014/main" id="{D713FD20-6949-4F3F-8C6F-6687A71AC522}"/>
              </a:ext>
            </a:extLst>
          </p:cNvPr>
          <p:cNvSpPr txBox="1"/>
          <p:nvPr/>
        </p:nvSpPr>
        <p:spPr>
          <a:xfrm>
            <a:off x="4915667" y="1189108"/>
            <a:ext cx="504058" cy="369332"/>
          </a:xfrm>
          <a:prstGeom prst="rect">
            <a:avLst/>
          </a:prstGeom>
          <a:noFill/>
        </p:spPr>
        <p:txBody>
          <a:bodyPr wrap="square" rtlCol="0">
            <a:spAutoFit/>
          </a:bodyPr>
          <a:lstStyle/>
          <a:p>
            <a:pPr algn="ctr"/>
            <a:r>
              <a:rPr lang="en-US" altLang="zh-CN" dirty="0">
                <a:latin typeface="Book Antiqua" panose="02040602050305030304" pitchFamily="18" charset="0"/>
              </a:rPr>
              <a:t>+</a:t>
            </a:r>
            <a:endParaRPr lang="zh-CN" altLang="en-US" dirty="0">
              <a:latin typeface="Book Antiqua" panose="02040602050305030304" pitchFamily="18" charset="0"/>
            </a:endParaRPr>
          </a:p>
        </p:txBody>
      </p:sp>
      <p:sp>
        <p:nvSpPr>
          <p:cNvPr id="17" name="文本框 41">
            <a:extLst>
              <a:ext uri="{FF2B5EF4-FFF2-40B4-BE49-F238E27FC236}">
                <a16:creationId xmlns:a16="http://schemas.microsoft.com/office/drawing/2014/main" id="{E5FC2A8C-B39F-4C7F-95C8-DAFCE6C81E50}"/>
              </a:ext>
            </a:extLst>
          </p:cNvPr>
          <p:cNvSpPr txBox="1"/>
          <p:nvPr/>
        </p:nvSpPr>
        <p:spPr>
          <a:xfrm>
            <a:off x="4398904" y="2435073"/>
            <a:ext cx="1445910" cy="307777"/>
          </a:xfrm>
          <a:prstGeom prst="rect">
            <a:avLst/>
          </a:prstGeom>
          <a:noFill/>
        </p:spPr>
        <p:txBody>
          <a:bodyPr wrap="square" rtlCol="0">
            <a:spAutoFit/>
          </a:bodyPr>
          <a:lstStyle/>
          <a:p>
            <a:pPr algn="ctr"/>
            <a:r>
              <a:rPr lang="en-US" altLang="zh-CN" sz="1400" dirty="0">
                <a:latin typeface="Book Antiqua" panose="02040602050305030304" pitchFamily="18" charset="0"/>
              </a:rPr>
              <a:t>Maintenance</a:t>
            </a:r>
          </a:p>
        </p:txBody>
      </p:sp>
      <p:sp>
        <p:nvSpPr>
          <p:cNvPr id="18" name="文本框 42">
            <a:extLst>
              <a:ext uri="{FF2B5EF4-FFF2-40B4-BE49-F238E27FC236}">
                <a16:creationId xmlns:a16="http://schemas.microsoft.com/office/drawing/2014/main" id="{8BDCB5DA-383B-4E02-876D-44DFDA387FF6}"/>
              </a:ext>
            </a:extLst>
          </p:cNvPr>
          <p:cNvSpPr txBox="1"/>
          <p:nvPr/>
        </p:nvSpPr>
        <p:spPr>
          <a:xfrm>
            <a:off x="6408679" y="2454123"/>
            <a:ext cx="1445910" cy="523220"/>
          </a:xfrm>
          <a:prstGeom prst="rect">
            <a:avLst/>
          </a:prstGeom>
          <a:noFill/>
        </p:spPr>
        <p:txBody>
          <a:bodyPr wrap="square" rtlCol="0">
            <a:spAutoFit/>
          </a:bodyPr>
          <a:lstStyle/>
          <a:p>
            <a:pPr algn="ctr"/>
            <a:r>
              <a:rPr lang="en-US" altLang="zh-CN" sz="1400" dirty="0">
                <a:latin typeface="Book Antiqua" panose="02040602050305030304" pitchFamily="18" charset="0"/>
              </a:rPr>
              <a:t>Color report</a:t>
            </a:r>
          </a:p>
          <a:p>
            <a:pPr algn="ctr"/>
            <a:r>
              <a:rPr lang="en-US" altLang="zh-CN" sz="1400" dirty="0">
                <a:latin typeface="Book Antiqua" panose="02040602050305030304" pitchFamily="18" charset="0"/>
              </a:rPr>
              <a:t>Until click</a:t>
            </a:r>
            <a:endParaRPr lang="zh-CN" altLang="en-US" sz="1400" dirty="0">
              <a:latin typeface="Book Antiqua" panose="02040602050305030304" pitchFamily="18" charset="0"/>
            </a:endParaRPr>
          </a:p>
        </p:txBody>
      </p:sp>
      <p:sp>
        <p:nvSpPr>
          <p:cNvPr id="19" name="文本框 43">
            <a:extLst>
              <a:ext uri="{FF2B5EF4-FFF2-40B4-BE49-F238E27FC236}">
                <a16:creationId xmlns:a16="http://schemas.microsoft.com/office/drawing/2014/main" id="{9AAB4E87-E7B4-4BFC-8640-6BC3716B7A4B}"/>
              </a:ext>
            </a:extLst>
          </p:cNvPr>
          <p:cNvSpPr txBox="1"/>
          <p:nvPr/>
        </p:nvSpPr>
        <p:spPr>
          <a:xfrm>
            <a:off x="6944492" y="1179584"/>
            <a:ext cx="479797" cy="369332"/>
          </a:xfrm>
          <a:prstGeom prst="rect">
            <a:avLst/>
          </a:prstGeom>
          <a:solidFill>
            <a:srgbClr val="909090"/>
          </a:solidFill>
        </p:spPr>
        <p:txBody>
          <a:bodyPr wrap="square" rtlCol="0">
            <a:spAutoFit/>
          </a:bodyPr>
          <a:lstStyle/>
          <a:p>
            <a:pPr algn="ctr"/>
            <a:r>
              <a:rPr lang="en-US" altLang="zh-CN" dirty="0">
                <a:latin typeface="Book Antiqua" panose="02040602050305030304" pitchFamily="18" charset="0"/>
              </a:rPr>
              <a:t>+</a:t>
            </a:r>
            <a:endParaRPr lang="zh-CN" altLang="en-US" dirty="0">
              <a:latin typeface="Book Antiqua" panose="02040602050305030304" pitchFamily="18" charset="0"/>
            </a:endParaRPr>
          </a:p>
        </p:txBody>
      </p:sp>
      <p:pic>
        <p:nvPicPr>
          <p:cNvPr id="20" name="图片 44">
            <a:extLst>
              <a:ext uri="{FF2B5EF4-FFF2-40B4-BE49-F238E27FC236}">
                <a16:creationId xmlns:a16="http://schemas.microsoft.com/office/drawing/2014/main" id="{A7008C5F-1DE9-456D-BCE4-4AAC5090BF95}"/>
              </a:ext>
            </a:extLst>
          </p:cNvPr>
          <p:cNvPicPr>
            <a:picLocks noChangeAspect="1"/>
          </p:cNvPicPr>
          <p:nvPr/>
        </p:nvPicPr>
        <p:blipFill>
          <a:blip r:embed="rId4">
            <a:clrChange>
              <a:clrFrom>
                <a:srgbClr val="8C8C8C"/>
              </a:clrFrom>
              <a:clrTo>
                <a:srgbClr val="8C8C8C">
                  <a:alpha val="0"/>
                </a:srgbClr>
              </a:clrTo>
            </a:clrChange>
          </a:blip>
          <a:stretch>
            <a:fillRect/>
          </a:stretch>
        </p:blipFill>
        <p:spPr>
          <a:xfrm>
            <a:off x="6319838" y="589852"/>
            <a:ext cx="1805624" cy="1566863"/>
          </a:xfrm>
          <a:prstGeom prst="rect">
            <a:avLst/>
          </a:prstGeom>
        </p:spPr>
      </p:pic>
      <p:pic>
        <p:nvPicPr>
          <p:cNvPr id="21" name="图片 45">
            <a:extLst>
              <a:ext uri="{FF2B5EF4-FFF2-40B4-BE49-F238E27FC236}">
                <a16:creationId xmlns:a16="http://schemas.microsoft.com/office/drawing/2014/main" id="{0656A6E5-242C-4B2F-BBA7-9D211292A096}"/>
              </a:ext>
            </a:extLst>
          </p:cNvPr>
          <p:cNvPicPr>
            <a:picLocks noChangeAspect="1"/>
          </p:cNvPicPr>
          <p:nvPr/>
        </p:nvPicPr>
        <p:blipFill>
          <a:blip r:embed="rId5">
            <a:clrChange>
              <a:clrFrom>
                <a:srgbClr val="8C8C8C"/>
              </a:clrFrom>
              <a:clrTo>
                <a:srgbClr val="8C8C8C">
                  <a:alpha val="0"/>
                </a:srgbClr>
              </a:clrTo>
            </a:clrChange>
          </a:blip>
          <a:stretch>
            <a:fillRect/>
          </a:stretch>
        </p:blipFill>
        <p:spPr>
          <a:xfrm>
            <a:off x="8348661" y="627952"/>
            <a:ext cx="1883623" cy="1500188"/>
          </a:xfrm>
          <a:prstGeom prst="rect">
            <a:avLst/>
          </a:prstGeom>
        </p:spPr>
      </p:pic>
      <p:sp>
        <p:nvSpPr>
          <p:cNvPr id="22" name="文本框 46">
            <a:extLst>
              <a:ext uri="{FF2B5EF4-FFF2-40B4-BE49-F238E27FC236}">
                <a16:creationId xmlns:a16="http://schemas.microsoft.com/office/drawing/2014/main" id="{0C07BD01-03BC-4CD3-A2D6-E22390CCEFE0}"/>
              </a:ext>
            </a:extLst>
          </p:cNvPr>
          <p:cNvSpPr txBox="1"/>
          <p:nvPr/>
        </p:nvSpPr>
        <p:spPr>
          <a:xfrm>
            <a:off x="8380354" y="2435073"/>
            <a:ext cx="1445910" cy="523220"/>
          </a:xfrm>
          <a:prstGeom prst="rect">
            <a:avLst/>
          </a:prstGeom>
          <a:noFill/>
        </p:spPr>
        <p:txBody>
          <a:bodyPr wrap="square" rtlCol="0">
            <a:spAutoFit/>
          </a:bodyPr>
          <a:lstStyle/>
          <a:p>
            <a:pPr algn="ctr"/>
            <a:r>
              <a:rPr lang="en-US" altLang="zh-CN" sz="1400" dirty="0">
                <a:latin typeface="Book Antiqua" panose="02040602050305030304" pitchFamily="18" charset="0"/>
              </a:rPr>
              <a:t>Arc size report</a:t>
            </a:r>
          </a:p>
          <a:p>
            <a:pPr algn="ctr"/>
            <a:r>
              <a:rPr lang="en-US" altLang="zh-CN" sz="1400" dirty="0">
                <a:latin typeface="Book Antiqua" panose="02040602050305030304" pitchFamily="18" charset="0"/>
              </a:rPr>
              <a:t>Until click</a:t>
            </a:r>
            <a:endParaRPr lang="zh-CN" altLang="en-US" sz="1400" dirty="0">
              <a:latin typeface="Book Antiqua" panose="02040602050305030304" pitchFamily="18" charset="0"/>
            </a:endParaRPr>
          </a:p>
        </p:txBody>
      </p:sp>
      <p:sp>
        <p:nvSpPr>
          <p:cNvPr id="23" name="文本框 47">
            <a:extLst>
              <a:ext uri="{FF2B5EF4-FFF2-40B4-BE49-F238E27FC236}">
                <a16:creationId xmlns:a16="http://schemas.microsoft.com/office/drawing/2014/main" id="{6F4A4F3B-3032-470E-A2E8-873D8F156956}"/>
              </a:ext>
            </a:extLst>
          </p:cNvPr>
          <p:cNvSpPr txBox="1"/>
          <p:nvPr/>
        </p:nvSpPr>
        <p:spPr>
          <a:xfrm>
            <a:off x="10323454" y="2454123"/>
            <a:ext cx="1445910" cy="307777"/>
          </a:xfrm>
          <a:prstGeom prst="rect">
            <a:avLst/>
          </a:prstGeom>
          <a:noFill/>
        </p:spPr>
        <p:txBody>
          <a:bodyPr wrap="square" rtlCol="0">
            <a:spAutoFit/>
          </a:bodyPr>
          <a:lstStyle/>
          <a:p>
            <a:pPr algn="ctr"/>
            <a:r>
              <a:rPr lang="en-US" altLang="zh-CN" sz="1400" dirty="0">
                <a:latin typeface="Book Antiqua" panose="02040602050305030304" pitchFamily="18" charset="0"/>
              </a:rPr>
              <a:t>Feedback</a:t>
            </a:r>
          </a:p>
        </p:txBody>
      </p:sp>
      <p:cxnSp>
        <p:nvCxnSpPr>
          <p:cNvPr id="24" name="直接箭头连接符 48">
            <a:extLst>
              <a:ext uri="{FF2B5EF4-FFF2-40B4-BE49-F238E27FC236}">
                <a16:creationId xmlns:a16="http://schemas.microsoft.com/office/drawing/2014/main" id="{AF484798-E4C0-4A46-8A69-A12473079DE0}"/>
              </a:ext>
            </a:extLst>
          </p:cNvPr>
          <p:cNvCxnSpPr/>
          <p:nvPr/>
        </p:nvCxnSpPr>
        <p:spPr>
          <a:xfrm>
            <a:off x="361950" y="3128265"/>
            <a:ext cx="116395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right-click-of-the-mouse_31532">
            <a:extLst>
              <a:ext uri="{FF2B5EF4-FFF2-40B4-BE49-F238E27FC236}">
                <a16:creationId xmlns:a16="http://schemas.microsoft.com/office/drawing/2014/main" id="{9D3B11D7-038E-4068-9AD6-B99F1E999AE5}"/>
              </a:ext>
            </a:extLst>
          </p:cNvPr>
          <p:cNvSpPr/>
          <p:nvPr/>
        </p:nvSpPr>
        <p:spPr>
          <a:xfrm>
            <a:off x="9749444" y="2509139"/>
            <a:ext cx="232756" cy="371475"/>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88862 h 440259"/>
              <a:gd name="T33" fmla="*/ 88862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88862 h 440259"/>
              <a:gd name="T43" fmla="*/ 88862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88862 h 440259"/>
              <a:gd name="T57" fmla="*/ 88862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88862 h 440259"/>
              <a:gd name="T67" fmla="*/ 88862 h 440259"/>
              <a:gd name="T68" fmla="*/ 278945 h 440259"/>
              <a:gd name="T69" fmla="*/ 278945 h 440259"/>
              <a:gd name="T70" fmla="*/ 278945 h 440259"/>
              <a:gd name="T71" fmla="*/ 278945 h 440259"/>
              <a:gd name="T72" fmla="*/ 278945 h 440259"/>
              <a:gd name="T73"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95" h="5645">
                <a:moveTo>
                  <a:pt x="1596" y="1314"/>
                </a:moveTo>
                <a:cubicBezTo>
                  <a:pt x="1592" y="1309"/>
                  <a:pt x="1589" y="1305"/>
                  <a:pt x="1585" y="1301"/>
                </a:cubicBezTo>
                <a:cubicBezTo>
                  <a:pt x="1536" y="1258"/>
                  <a:pt x="1535" y="1271"/>
                  <a:pt x="1588" y="1222"/>
                </a:cubicBezTo>
                <a:cubicBezTo>
                  <a:pt x="1627" y="1185"/>
                  <a:pt x="1675" y="1157"/>
                  <a:pt x="1719" y="1126"/>
                </a:cubicBezTo>
                <a:cubicBezTo>
                  <a:pt x="1833" y="1043"/>
                  <a:pt x="1909" y="932"/>
                  <a:pt x="1960" y="800"/>
                </a:cubicBezTo>
                <a:cubicBezTo>
                  <a:pt x="2074" y="505"/>
                  <a:pt x="1737" y="301"/>
                  <a:pt x="1568" y="126"/>
                </a:cubicBezTo>
                <a:cubicBezTo>
                  <a:pt x="1445" y="0"/>
                  <a:pt x="1253" y="193"/>
                  <a:pt x="1375" y="319"/>
                </a:cubicBezTo>
                <a:cubicBezTo>
                  <a:pt x="1469" y="417"/>
                  <a:pt x="1591" y="496"/>
                  <a:pt x="1673" y="604"/>
                </a:cubicBezTo>
                <a:cubicBezTo>
                  <a:pt x="1765" y="726"/>
                  <a:pt x="1625" y="860"/>
                  <a:pt x="1529" y="928"/>
                </a:cubicBezTo>
                <a:cubicBezTo>
                  <a:pt x="1380" y="1032"/>
                  <a:pt x="1252" y="1171"/>
                  <a:pt x="1282" y="1320"/>
                </a:cubicBezTo>
                <a:cubicBezTo>
                  <a:pt x="616" y="1382"/>
                  <a:pt x="0" y="1747"/>
                  <a:pt x="0" y="2391"/>
                </a:cubicBezTo>
                <a:lnTo>
                  <a:pt x="0" y="4198"/>
                </a:lnTo>
                <a:cubicBezTo>
                  <a:pt x="0" y="4996"/>
                  <a:pt x="649" y="5645"/>
                  <a:pt x="1447" y="5645"/>
                </a:cubicBezTo>
                <a:cubicBezTo>
                  <a:pt x="2245" y="5645"/>
                  <a:pt x="2895" y="4996"/>
                  <a:pt x="2895" y="4198"/>
                </a:cubicBezTo>
                <a:lnTo>
                  <a:pt x="2895" y="2391"/>
                </a:lnTo>
                <a:cubicBezTo>
                  <a:pt x="2895" y="1688"/>
                  <a:pt x="2241" y="1348"/>
                  <a:pt x="1596" y="1314"/>
                </a:cubicBezTo>
                <a:close/>
                <a:moveTo>
                  <a:pt x="272" y="2391"/>
                </a:moveTo>
                <a:cubicBezTo>
                  <a:pt x="272" y="1913"/>
                  <a:pt x="791" y="1637"/>
                  <a:pt x="1328" y="1591"/>
                </a:cubicBezTo>
                <a:lnTo>
                  <a:pt x="1328" y="3257"/>
                </a:lnTo>
                <a:cubicBezTo>
                  <a:pt x="838" y="3232"/>
                  <a:pt x="440" y="3121"/>
                  <a:pt x="272" y="3066"/>
                </a:cubicBezTo>
                <a:lnTo>
                  <a:pt x="272" y="2391"/>
                </a:lnTo>
                <a:close/>
                <a:moveTo>
                  <a:pt x="2622" y="4198"/>
                </a:moveTo>
                <a:cubicBezTo>
                  <a:pt x="2622" y="4846"/>
                  <a:pt x="2095" y="5373"/>
                  <a:pt x="1447" y="5373"/>
                </a:cubicBezTo>
                <a:cubicBezTo>
                  <a:pt x="799" y="5373"/>
                  <a:pt x="272" y="4846"/>
                  <a:pt x="272" y="4198"/>
                </a:cubicBezTo>
                <a:lnTo>
                  <a:pt x="272" y="3353"/>
                </a:lnTo>
                <a:cubicBezTo>
                  <a:pt x="516" y="3426"/>
                  <a:pt x="974" y="3538"/>
                  <a:pt x="1515" y="3538"/>
                </a:cubicBezTo>
                <a:cubicBezTo>
                  <a:pt x="1862" y="3538"/>
                  <a:pt x="2242" y="3491"/>
                  <a:pt x="2622" y="3361"/>
                </a:cubicBezTo>
                <a:lnTo>
                  <a:pt x="2622" y="4198"/>
                </a:lnTo>
                <a:close/>
                <a:moveTo>
                  <a:pt x="2622" y="3071"/>
                </a:moveTo>
                <a:cubicBezTo>
                  <a:pt x="2278" y="3203"/>
                  <a:pt x="1926" y="3254"/>
                  <a:pt x="1601" y="3261"/>
                </a:cubicBezTo>
                <a:lnTo>
                  <a:pt x="1601" y="1587"/>
                </a:lnTo>
                <a:cubicBezTo>
                  <a:pt x="2126" y="1618"/>
                  <a:pt x="2622" y="1870"/>
                  <a:pt x="2622" y="2391"/>
                </a:cubicBezTo>
                <a:lnTo>
                  <a:pt x="2622" y="3071"/>
                </a:lnTo>
                <a:close/>
                <a:moveTo>
                  <a:pt x="2530" y="2968"/>
                </a:moveTo>
                <a:cubicBezTo>
                  <a:pt x="2530" y="2968"/>
                  <a:pt x="1908" y="3142"/>
                  <a:pt x="1696" y="3105"/>
                </a:cubicBezTo>
                <a:lnTo>
                  <a:pt x="1696" y="1723"/>
                </a:lnTo>
                <a:cubicBezTo>
                  <a:pt x="2259" y="1828"/>
                  <a:pt x="2622" y="1999"/>
                  <a:pt x="2530" y="2968"/>
                </a:cubicBezTo>
                <a:close/>
              </a:path>
            </a:pathLst>
          </a:cu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ouse-left-button_32041">
            <a:extLst>
              <a:ext uri="{FF2B5EF4-FFF2-40B4-BE49-F238E27FC236}">
                <a16:creationId xmlns:a16="http://schemas.microsoft.com/office/drawing/2014/main" id="{65206FFA-ACDE-4A12-AE47-A1D7C6B616B6}"/>
              </a:ext>
            </a:extLst>
          </p:cNvPr>
          <p:cNvSpPr/>
          <p:nvPr/>
        </p:nvSpPr>
        <p:spPr>
          <a:xfrm>
            <a:off x="7720653" y="2499574"/>
            <a:ext cx="232722" cy="390566"/>
          </a:xfrm>
          <a:custGeom>
            <a:avLst/>
            <a:gdLst>
              <a:gd name="T0" fmla="*/ 1724 w 3127"/>
              <a:gd name="T1" fmla="*/ 1419 h 6098"/>
              <a:gd name="T2" fmla="*/ 1712 w 3127"/>
              <a:gd name="T3" fmla="*/ 1406 h 6098"/>
              <a:gd name="T4" fmla="*/ 1715 w 3127"/>
              <a:gd name="T5" fmla="*/ 1320 h 6098"/>
              <a:gd name="T6" fmla="*/ 1856 w 3127"/>
              <a:gd name="T7" fmla="*/ 1216 h 6098"/>
              <a:gd name="T8" fmla="*/ 2117 w 3127"/>
              <a:gd name="T9" fmla="*/ 865 h 6098"/>
              <a:gd name="T10" fmla="*/ 1693 w 3127"/>
              <a:gd name="T11" fmla="*/ 137 h 6098"/>
              <a:gd name="T12" fmla="*/ 1485 w 3127"/>
              <a:gd name="T13" fmla="*/ 345 h 6098"/>
              <a:gd name="T14" fmla="*/ 1807 w 3127"/>
              <a:gd name="T15" fmla="*/ 653 h 6098"/>
              <a:gd name="T16" fmla="*/ 1651 w 3127"/>
              <a:gd name="T17" fmla="*/ 1002 h 6098"/>
              <a:gd name="T18" fmla="*/ 1384 w 3127"/>
              <a:gd name="T19" fmla="*/ 1426 h 6098"/>
              <a:gd name="T20" fmla="*/ 0 w 3127"/>
              <a:gd name="T21" fmla="*/ 2583 h 6098"/>
              <a:gd name="T22" fmla="*/ 0 w 3127"/>
              <a:gd name="T23" fmla="*/ 4535 h 6098"/>
              <a:gd name="T24" fmla="*/ 1563 w 3127"/>
              <a:gd name="T25" fmla="*/ 6098 h 6098"/>
              <a:gd name="T26" fmla="*/ 3127 w 3127"/>
              <a:gd name="T27" fmla="*/ 4535 h 6098"/>
              <a:gd name="T28" fmla="*/ 3127 w 3127"/>
              <a:gd name="T29" fmla="*/ 2583 h 6098"/>
              <a:gd name="T30" fmla="*/ 1724 w 3127"/>
              <a:gd name="T31" fmla="*/ 1419 h 6098"/>
              <a:gd name="T32" fmla="*/ 294 w 3127"/>
              <a:gd name="T33" fmla="*/ 2583 h 6098"/>
              <a:gd name="T34" fmla="*/ 1434 w 3127"/>
              <a:gd name="T35" fmla="*/ 1718 h 6098"/>
              <a:gd name="T36" fmla="*/ 1434 w 3127"/>
              <a:gd name="T37" fmla="*/ 3518 h 6098"/>
              <a:gd name="T38" fmla="*/ 294 w 3127"/>
              <a:gd name="T39" fmla="*/ 3312 h 6098"/>
              <a:gd name="T40" fmla="*/ 294 w 3127"/>
              <a:gd name="T41" fmla="*/ 2583 h 6098"/>
              <a:gd name="T42" fmla="*/ 2832 w 3127"/>
              <a:gd name="T43" fmla="*/ 4535 h 6098"/>
              <a:gd name="T44" fmla="*/ 1563 w 3127"/>
              <a:gd name="T45" fmla="*/ 5804 h 6098"/>
              <a:gd name="T46" fmla="*/ 294 w 3127"/>
              <a:gd name="T47" fmla="*/ 4535 h 6098"/>
              <a:gd name="T48" fmla="*/ 294 w 3127"/>
              <a:gd name="T49" fmla="*/ 3622 h 6098"/>
              <a:gd name="T50" fmla="*/ 1636 w 3127"/>
              <a:gd name="T51" fmla="*/ 3822 h 6098"/>
              <a:gd name="T52" fmla="*/ 2832 w 3127"/>
              <a:gd name="T53" fmla="*/ 3630 h 6098"/>
              <a:gd name="T54" fmla="*/ 2832 w 3127"/>
              <a:gd name="T55" fmla="*/ 4535 h 6098"/>
              <a:gd name="T56" fmla="*/ 2832 w 3127"/>
              <a:gd name="T57" fmla="*/ 3317 h 6098"/>
              <a:gd name="T58" fmla="*/ 1729 w 3127"/>
              <a:gd name="T59" fmla="*/ 3523 h 6098"/>
              <a:gd name="T60" fmla="*/ 1729 w 3127"/>
              <a:gd name="T61" fmla="*/ 1714 h 6098"/>
              <a:gd name="T62" fmla="*/ 2832 w 3127"/>
              <a:gd name="T63" fmla="*/ 2583 h 6098"/>
              <a:gd name="T64" fmla="*/ 2832 w 3127"/>
              <a:gd name="T65" fmla="*/ 3317 h 6098"/>
              <a:gd name="T66" fmla="*/ 1308 w 3127"/>
              <a:gd name="T67" fmla="*/ 1871 h 6098"/>
              <a:gd name="T68" fmla="*/ 1308 w 3127"/>
              <a:gd name="T69" fmla="*/ 3364 h 6098"/>
              <a:gd name="T70" fmla="*/ 407 w 3127"/>
              <a:gd name="T71" fmla="*/ 3216 h 6098"/>
              <a:gd name="T72" fmla="*/ 1308 w 3127"/>
              <a:gd name="T73" fmla="*/ 1871 h 6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27" h="6098">
                <a:moveTo>
                  <a:pt x="1724" y="1419"/>
                </a:moveTo>
                <a:cubicBezTo>
                  <a:pt x="1720" y="1415"/>
                  <a:pt x="1716" y="1410"/>
                  <a:pt x="1712" y="1406"/>
                </a:cubicBezTo>
                <a:cubicBezTo>
                  <a:pt x="1659" y="1359"/>
                  <a:pt x="1658" y="1373"/>
                  <a:pt x="1715" y="1320"/>
                </a:cubicBezTo>
                <a:cubicBezTo>
                  <a:pt x="1758" y="1281"/>
                  <a:pt x="1809" y="1250"/>
                  <a:pt x="1856" y="1216"/>
                </a:cubicBezTo>
                <a:cubicBezTo>
                  <a:pt x="1980" y="1127"/>
                  <a:pt x="2062" y="1007"/>
                  <a:pt x="2117" y="865"/>
                </a:cubicBezTo>
                <a:cubicBezTo>
                  <a:pt x="2240" y="546"/>
                  <a:pt x="1876" y="325"/>
                  <a:pt x="1693" y="137"/>
                </a:cubicBezTo>
                <a:cubicBezTo>
                  <a:pt x="1561" y="0"/>
                  <a:pt x="1353" y="208"/>
                  <a:pt x="1485" y="345"/>
                </a:cubicBezTo>
                <a:cubicBezTo>
                  <a:pt x="1587" y="450"/>
                  <a:pt x="1718" y="536"/>
                  <a:pt x="1807" y="653"/>
                </a:cubicBezTo>
                <a:cubicBezTo>
                  <a:pt x="1907" y="784"/>
                  <a:pt x="1755" y="929"/>
                  <a:pt x="1651" y="1002"/>
                </a:cubicBezTo>
                <a:cubicBezTo>
                  <a:pt x="1491" y="1115"/>
                  <a:pt x="1352" y="1265"/>
                  <a:pt x="1384" y="1426"/>
                </a:cubicBezTo>
                <a:cubicBezTo>
                  <a:pt x="665" y="1493"/>
                  <a:pt x="0" y="1888"/>
                  <a:pt x="0" y="2583"/>
                </a:cubicBezTo>
                <a:lnTo>
                  <a:pt x="0" y="4535"/>
                </a:lnTo>
                <a:cubicBezTo>
                  <a:pt x="0" y="5397"/>
                  <a:pt x="701" y="6098"/>
                  <a:pt x="1563" y="6098"/>
                </a:cubicBezTo>
                <a:cubicBezTo>
                  <a:pt x="2425" y="6098"/>
                  <a:pt x="3127" y="5397"/>
                  <a:pt x="3127" y="4535"/>
                </a:cubicBezTo>
                <a:lnTo>
                  <a:pt x="3127" y="2583"/>
                </a:lnTo>
                <a:cubicBezTo>
                  <a:pt x="3127" y="1824"/>
                  <a:pt x="2421" y="1456"/>
                  <a:pt x="1724" y="1419"/>
                </a:cubicBezTo>
                <a:close/>
                <a:moveTo>
                  <a:pt x="294" y="2583"/>
                </a:moveTo>
                <a:cubicBezTo>
                  <a:pt x="294" y="2067"/>
                  <a:pt x="854" y="1768"/>
                  <a:pt x="1434" y="1718"/>
                </a:cubicBezTo>
                <a:lnTo>
                  <a:pt x="1434" y="3518"/>
                </a:lnTo>
                <a:cubicBezTo>
                  <a:pt x="905" y="3492"/>
                  <a:pt x="475" y="3371"/>
                  <a:pt x="294" y="3312"/>
                </a:cubicBezTo>
                <a:lnTo>
                  <a:pt x="294" y="2583"/>
                </a:lnTo>
                <a:close/>
                <a:moveTo>
                  <a:pt x="2832" y="4535"/>
                </a:moveTo>
                <a:cubicBezTo>
                  <a:pt x="2832" y="5235"/>
                  <a:pt x="2263" y="5804"/>
                  <a:pt x="1563" y="5804"/>
                </a:cubicBezTo>
                <a:cubicBezTo>
                  <a:pt x="863" y="5804"/>
                  <a:pt x="294" y="5235"/>
                  <a:pt x="294" y="4535"/>
                </a:cubicBezTo>
                <a:lnTo>
                  <a:pt x="294" y="3622"/>
                </a:lnTo>
                <a:cubicBezTo>
                  <a:pt x="557" y="3701"/>
                  <a:pt x="1051" y="3822"/>
                  <a:pt x="1636" y="3822"/>
                </a:cubicBezTo>
                <a:cubicBezTo>
                  <a:pt x="2011" y="3822"/>
                  <a:pt x="2422" y="3772"/>
                  <a:pt x="2832" y="3630"/>
                </a:cubicBezTo>
                <a:lnTo>
                  <a:pt x="2832" y="4535"/>
                </a:lnTo>
                <a:close/>
                <a:moveTo>
                  <a:pt x="2832" y="3317"/>
                </a:moveTo>
                <a:cubicBezTo>
                  <a:pt x="2460" y="3460"/>
                  <a:pt x="2080" y="3515"/>
                  <a:pt x="1729" y="3523"/>
                </a:cubicBezTo>
                <a:lnTo>
                  <a:pt x="1729" y="1714"/>
                </a:lnTo>
                <a:cubicBezTo>
                  <a:pt x="2296" y="1748"/>
                  <a:pt x="2832" y="2020"/>
                  <a:pt x="2832" y="2583"/>
                </a:cubicBezTo>
                <a:lnTo>
                  <a:pt x="2832" y="3317"/>
                </a:lnTo>
                <a:close/>
                <a:moveTo>
                  <a:pt x="1308" y="1871"/>
                </a:moveTo>
                <a:lnTo>
                  <a:pt x="1308" y="3364"/>
                </a:lnTo>
                <a:cubicBezTo>
                  <a:pt x="1079" y="3404"/>
                  <a:pt x="407" y="3216"/>
                  <a:pt x="407" y="3216"/>
                </a:cubicBezTo>
                <a:cubicBezTo>
                  <a:pt x="307" y="2169"/>
                  <a:pt x="699" y="1985"/>
                  <a:pt x="1308" y="1871"/>
                </a:cubicBezTo>
                <a:close/>
              </a:path>
            </a:pathLst>
          </a:cu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矩形 3">
            <a:extLst>
              <a:ext uri="{FF2B5EF4-FFF2-40B4-BE49-F238E27FC236}">
                <a16:creationId xmlns:a16="http://schemas.microsoft.com/office/drawing/2014/main" id="{767E466A-FFDF-4BEB-AC59-A517F231F8FB}"/>
              </a:ext>
            </a:extLst>
          </p:cNvPr>
          <p:cNvSpPr/>
          <p:nvPr/>
        </p:nvSpPr>
        <p:spPr>
          <a:xfrm>
            <a:off x="752951" y="4192288"/>
            <a:ext cx="1271979" cy="1129938"/>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4">
            <a:extLst>
              <a:ext uri="{FF2B5EF4-FFF2-40B4-BE49-F238E27FC236}">
                <a16:creationId xmlns:a16="http://schemas.microsoft.com/office/drawing/2014/main" id="{4C07311B-5119-4BC2-8D0F-385142B437EC}"/>
              </a:ext>
            </a:extLst>
          </p:cNvPr>
          <p:cNvSpPr/>
          <p:nvPr/>
        </p:nvSpPr>
        <p:spPr>
          <a:xfrm>
            <a:off x="2219801" y="4201813"/>
            <a:ext cx="1271979" cy="1129938"/>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5">
            <a:extLst>
              <a:ext uri="{FF2B5EF4-FFF2-40B4-BE49-F238E27FC236}">
                <a16:creationId xmlns:a16="http://schemas.microsoft.com/office/drawing/2014/main" id="{5132751B-2401-4472-BAB4-BB660257C780}"/>
              </a:ext>
            </a:extLst>
          </p:cNvPr>
          <p:cNvSpPr/>
          <p:nvPr/>
        </p:nvSpPr>
        <p:spPr>
          <a:xfrm>
            <a:off x="5639276" y="4220863"/>
            <a:ext cx="1271979" cy="1129938"/>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6">
            <a:extLst>
              <a:ext uri="{FF2B5EF4-FFF2-40B4-BE49-F238E27FC236}">
                <a16:creationId xmlns:a16="http://schemas.microsoft.com/office/drawing/2014/main" id="{7984F18F-7505-433A-8E83-2A69A39C9D2D}"/>
              </a:ext>
            </a:extLst>
          </p:cNvPr>
          <p:cNvSpPr/>
          <p:nvPr/>
        </p:nvSpPr>
        <p:spPr>
          <a:xfrm>
            <a:off x="7115651" y="4220863"/>
            <a:ext cx="1271979" cy="1129938"/>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7">
            <a:extLst>
              <a:ext uri="{FF2B5EF4-FFF2-40B4-BE49-F238E27FC236}">
                <a16:creationId xmlns:a16="http://schemas.microsoft.com/office/drawing/2014/main" id="{8E9B3E55-138E-4E86-86E9-4193946E6B46}"/>
              </a:ext>
            </a:extLst>
          </p:cNvPr>
          <p:cNvSpPr/>
          <p:nvPr/>
        </p:nvSpPr>
        <p:spPr>
          <a:xfrm>
            <a:off x="8572976" y="4211338"/>
            <a:ext cx="1271979" cy="1129938"/>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8">
            <a:extLst>
              <a:ext uri="{FF2B5EF4-FFF2-40B4-BE49-F238E27FC236}">
                <a16:creationId xmlns:a16="http://schemas.microsoft.com/office/drawing/2014/main" id="{C4CD6241-FC51-484D-B25E-3D049E1EB896}"/>
              </a:ext>
            </a:extLst>
          </p:cNvPr>
          <p:cNvSpPr/>
          <p:nvPr/>
        </p:nvSpPr>
        <p:spPr>
          <a:xfrm>
            <a:off x="10020776" y="4211338"/>
            <a:ext cx="1271979" cy="1129938"/>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 name="图片 9">
            <a:extLst>
              <a:ext uri="{FF2B5EF4-FFF2-40B4-BE49-F238E27FC236}">
                <a16:creationId xmlns:a16="http://schemas.microsoft.com/office/drawing/2014/main" id="{2ED236AF-B15B-4F77-8EED-0D2021915C77}"/>
              </a:ext>
            </a:extLst>
          </p:cNvPr>
          <p:cNvPicPr>
            <a:picLocks noChangeAspect="1"/>
          </p:cNvPicPr>
          <p:nvPr/>
        </p:nvPicPr>
        <p:blipFill>
          <a:blip r:embed="rId2">
            <a:clrChange>
              <a:clrFrom>
                <a:srgbClr val="8C8C8C"/>
              </a:clrFrom>
              <a:clrTo>
                <a:srgbClr val="8C8C8C">
                  <a:alpha val="0"/>
                </a:srgbClr>
              </a:clrTo>
            </a:clrChange>
          </a:blip>
          <a:stretch>
            <a:fillRect/>
          </a:stretch>
        </p:blipFill>
        <p:spPr>
          <a:xfrm>
            <a:off x="10166855" y="4229875"/>
            <a:ext cx="1067093" cy="1124463"/>
          </a:xfrm>
          <a:prstGeom prst="rect">
            <a:avLst/>
          </a:prstGeom>
        </p:spPr>
      </p:pic>
      <p:sp>
        <p:nvSpPr>
          <p:cNvPr id="34" name="文本框 10">
            <a:extLst>
              <a:ext uri="{FF2B5EF4-FFF2-40B4-BE49-F238E27FC236}">
                <a16:creationId xmlns:a16="http://schemas.microsoft.com/office/drawing/2014/main" id="{E24DA8D6-A227-472B-A36B-B2D01F915EA7}"/>
              </a:ext>
            </a:extLst>
          </p:cNvPr>
          <p:cNvSpPr txBox="1"/>
          <p:nvPr/>
        </p:nvSpPr>
        <p:spPr>
          <a:xfrm>
            <a:off x="867883" y="5655399"/>
            <a:ext cx="1050322" cy="276999"/>
          </a:xfrm>
          <a:prstGeom prst="rect">
            <a:avLst/>
          </a:prstGeom>
          <a:noFill/>
        </p:spPr>
        <p:txBody>
          <a:bodyPr wrap="square" rtlCol="0">
            <a:spAutoFit/>
          </a:bodyPr>
          <a:lstStyle/>
          <a:p>
            <a:pPr algn="ctr"/>
            <a:r>
              <a:rPr lang="en-US" altLang="zh-CN" sz="1200" dirty="0">
                <a:latin typeface="Book Antiqua" panose="02040602050305030304" pitchFamily="18" charset="0"/>
              </a:rPr>
              <a:t>Fixation</a:t>
            </a:r>
          </a:p>
        </p:txBody>
      </p:sp>
      <p:sp>
        <p:nvSpPr>
          <p:cNvPr id="35" name="文本框 11">
            <a:extLst>
              <a:ext uri="{FF2B5EF4-FFF2-40B4-BE49-F238E27FC236}">
                <a16:creationId xmlns:a16="http://schemas.microsoft.com/office/drawing/2014/main" id="{2191217A-D171-41C9-8E02-A23A68947E83}"/>
              </a:ext>
            </a:extLst>
          </p:cNvPr>
          <p:cNvSpPr txBox="1"/>
          <p:nvPr/>
        </p:nvSpPr>
        <p:spPr>
          <a:xfrm>
            <a:off x="1218204" y="4553828"/>
            <a:ext cx="343855" cy="369332"/>
          </a:xfrm>
          <a:prstGeom prst="rect">
            <a:avLst/>
          </a:prstGeom>
          <a:noFill/>
        </p:spPr>
        <p:txBody>
          <a:bodyPr wrap="square" rtlCol="0">
            <a:spAutoFit/>
          </a:bodyPr>
          <a:lstStyle/>
          <a:p>
            <a:pPr algn="ctr"/>
            <a:r>
              <a:rPr lang="en-US" altLang="zh-CN" dirty="0">
                <a:latin typeface="Book Antiqua" panose="02040602050305030304" pitchFamily="18" charset="0"/>
              </a:rPr>
              <a:t>+</a:t>
            </a:r>
            <a:endParaRPr lang="zh-CN" altLang="en-US" dirty="0">
              <a:latin typeface="Book Antiqua" panose="02040602050305030304" pitchFamily="18" charset="0"/>
            </a:endParaRPr>
          </a:p>
        </p:txBody>
      </p:sp>
      <p:sp>
        <p:nvSpPr>
          <p:cNvPr id="36" name="文本框 12">
            <a:extLst>
              <a:ext uri="{FF2B5EF4-FFF2-40B4-BE49-F238E27FC236}">
                <a16:creationId xmlns:a16="http://schemas.microsoft.com/office/drawing/2014/main" id="{83A5E0F5-6620-484D-BA60-165DDEE02D58}"/>
              </a:ext>
            </a:extLst>
          </p:cNvPr>
          <p:cNvSpPr txBox="1"/>
          <p:nvPr/>
        </p:nvSpPr>
        <p:spPr>
          <a:xfrm>
            <a:off x="2701066" y="4588422"/>
            <a:ext cx="343855" cy="369332"/>
          </a:xfrm>
          <a:prstGeom prst="rect">
            <a:avLst/>
          </a:prstGeom>
          <a:solidFill>
            <a:srgbClr val="909090"/>
          </a:solidFill>
        </p:spPr>
        <p:txBody>
          <a:bodyPr wrap="square" rtlCol="0">
            <a:spAutoFit/>
          </a:bodyPr>
          <a:lstStyle/>
          <a:p>
            <a:pPr algn="ctr"/>
            <a:r>
              <a:rPr lang="en-US" altLang="zh-CN" dirty="0">
                <a:latin typeface="Book Antiqua" panose="02040602050305030304" pitchFamily="18" charset="0"/>
              </a:rPr>
              <a:t>+</a:t>
            </a:r>
            <a:endParaRPr lang="zh-CN" altLang="en-US" dirty="0">
              <a:latin typeface="Book Antiqua" panose="02040602050305030304" pitchFamily="18" charset="0"/>
            </a:endParaRPr>
          </a:p>
        </p:txBody>
      </p:sp>
      <p:sp>
        <p:nvSpPr>
          <p:cNvPr id="37" name="文本框 13">
            <a:extLst>
              <a:ext uri="{FF2B5EF4-FFF2-40B4-BE49-F238E27FC236}">
                <a16:creationId xmlns:a16="http://schemas.microsoft.com/office/drawing/2014/main" id="{228418B9-6F6A-4B07-B042-DB4D1735E6FC}"/>
              </a:ext>
            </a:extLst>
          </p:cNvPr>
          <p:cNvSpPr txBox="1"/>
          <p:nvPr/>
        </p:nvSpPr>
        <p:spPr>
          <a:xfrm>
            <a:off x="2872868" y="5678416"/>
            <a:ext cx="2160011" cy="276999"/>
          </a:xfrm>
          <a:prstGeom prst="rect">
            <a:avLst/>
          </a:prstGeom>
          <a:noFill/>
        </p:spPr>
        <p:txBody>
          <a:bodyPr wrap="square" rtlCol="0">
            <a:spAutoFit/>
          </a:bodyPr>
          <a:lstStyle/>
          <a:p>
            <a:pPr algn="ctr"/>
            <a:r>
              <a:rPr lang="en-US" altLang="zh-CN" sz="1200" dirty="0">
                <a:latin typeface="Book Antiqua" panose="02040602050305030304" pitchFamily="18" charset="0"/>
              </a:rPr>
              <a:t>6 displays</a:t>
            </a:r>
            <a:endParaRPr lang="zh-CN" altLang="en-US" sz="1200" dirty="0">
              <a:latin typeface="Book Antiqua" panose="02040602050305030304" pitchFamily="18" charset="0"/>
            </a:endParaRPr>
          </a:p>
        </p:txBody>
      </p:sp>
      <p:sp>
        <p:nvSpPr>
          <p:cNvPr id="38" name="文本框 14">
            <a:extLst>
              <a:ext uri="{FF2B5EF4-FFF2-40B4-BE49-F238E27FC236}">
                <a16:creationId xmlns:a16="http://schemas.microsoft.com/office/drawing/2014/main" id="{172D56D3-3E5C-458A-96CC-B64CD2AE35B0}"/>
              </a:ext>
            </a:extLst>
          </p:cNvPr>
          <p:cNvSpPr txBox="1"/>
          <p:nvPr/>
        </p:nvSpPr>
        <p:spPr>
          <a:xfrm>
            <a:off x="6119497" y="4596281"/>
            <a:ext cx="361242" cy="369332"/>
          </a:xfrm>
          <a:prstGeom prst="rect">
            <a:avLst/>
          </a:prstGeom>
          <a:noFill/>
        </p:spPr>
        <p:txBody>
          <a:bodyPr wrap="square" rtlCol="0">
            <a:spAutoFit/>
          </a:bodyPr>
          <a:lstStyle/>
          <a:p>
            <a:pPr algn="ctr"/>
            <a:r>
              <a:rPr lang="en-US" altLang="zh-CN" dirty="0">
                <a:latin typeface="Book Antiqua" panose="02040602050305030304" pitchFamily="18" charset="0"/>
              </a:rPr>
              <a:t>+</a:t>
            </a:r>
            <a:endParaRPr lang="zh-CN" altLang="en-US" dirty="0">
              <a:latin typeface="Book Antiqua" panose="02040602050305030304" pitchFamily="18" charset="0"/>
            </a:endParaRPr>
          </a:p>
        </p:txBody>
      </p:sp>
      <p:sp>
        <p:nvSpPr>
          <p:cNvPr id="39" name="文本框 15">
            <a:extLst>
              <a:ext uri="{FF2B5EF4-FFF2-40B4-BE49-F238E27FC236}">
                <a16:creationId xmlns:a16="http://schemas.microsoft.com/office/drawing/2014/main" id="{C9592CF3-B95A-4179-BE06-1CC3B6417995}"/>
              </a:ext>
            </a:extLst>
          </p:cNvPr>
          <p:cNvSpPr txBox="1"/>
          <p:nvPr/>
        </p:nvSpPr>
        <p:spPr>
          <a:xfrm>
            <a:off x="5545584" y="5699371"/>
            <a:ext cx="1445910" cy="276999"/>
          </a:xfrm>
          <a:prstGeom prst="rect">
            <a:avLst/>
          </a:prstGeom>
          <a:noFill/>
        </p:spPr>
        <p:txBody>
          <a:bodyPr wrap="square" rtlCol="0">
            <a:spAutoFit/>
          </a:bodyPr>
          <a:lstStyle/>
          <a:p>
            <a:pPr algn="ctr"/>
            <a:r>
              <a:rPr lang="en-US" altLang="zh-CN" sz="1200" dirty="0">
                <a:latin typeface="Book Antiqua" panose="02040602050305030304" pitchFamily="18" charset="0"/>
              </a:rPr>
              <a:t>Maintenance</a:t>
            </a:r>
          </a:p>
        </p:txBody>
      </p:sp>
      <p:sp>
        <p:nvSpPr>
          <p:cNvPr id="40" name="文本框 16">
            <a:extLst>
              <a:ext uri="{FF2B5EF4-FFF2-40B4-BE49-F238E27FC236}">
                <a16:creationId xmlns:a16="http://schemas.microsoft.com/office/drawing/2014/main" id="{C638A177-6E10-4468-92D7-E8E28287118C}"/>
              </a:ext>
            </a:extLst>
          </p:cNvPr>
          <p:cNvSpPr txBox="1"/>
          <p:nvPr/>
        </p:nvSpPr>
        <p:spPr>
          <a:xfrm>
            <a:off x="7050534" y="5708896"/>
            <a:ext cx="1445910" cy="461665"/>
          </a:xfrm>
          <a:prstGeom prst="rect">
            <a:avLst/>
          </a:prstGeom>
          <a:noFill/>
        </p:spPr>
        <p:txBody>
          <a:bodyPr wrap="square" rtlCol="0">
            <a:spAutoFit/>
          </a:bodyPr>
          <a:lstStyle/>
          <a:p>
            <a:pPr algn="ctr"/>
            <a:r>
              <a:rPr lang="en-US" altLang="zh-CN" sz="1200" dirty="0">
                <a:latin typeface="Book Antiqua" panose="02040602050305030304" pitchFamily="18" charset="0"/>
              </a:rPr>
              <a:t>Color report</a:t>
            </a:r>
          </a:p>
          <a:p>
            <a:pPr algn="ctr"/>
            <a:r>
              <a:rPr lang="en-US" altLang="zh-CN" sz="1200" dirty="0">
                <a:latin typeface="Book Antiqua" panose="02040602050305030304" pitchFamily="18" charset="0"/>
              </a:rPr>
              <a:t>Until click</a:t>
            </a:r>
            <a:endParaRPr lang="zh-CN" altLang="en-US" sz="1200" dirty="0">
              <a:latin typeface="Book Antiqua" panose="02040602050305030304" pitchFamily="18" charset="0"/>
            </a:endParaRPr>
          </a:p>
        </p:txBody>
      </p:sp>
      <p:sp>
        <p:nvSpPr>
          <p:cNvPr id="41" name="文本框 17">
            <a:extLst>
              <a:ext uri="{FF2B5EF4-FFF2-40B4-BE49-F238E27FC236}">
                <a16:creationId xmlns:a16="http://schemas.microsoft.com/office/drawing/2014/main" id="{3ECC1A65-25FC-499D-839B-8CA00A83663A}"/>
              </a:ext>
            </a:extLst>
          </p:cNvPr>
          <p:cNvSpPr txBox="1"/>
          <p:nvPr/>
        </p:nvSpPr>
        <p:spPr>
          <a:xfrm>
            <a:off x="7595872" y="4615332"/>
            <a:ext cx="343855" cy="369332"/>
          </a:xfrm>
          <a:prstGeom prst="rect">
            <a:avLst/>
          </a:prstGeom>
          <a:solidFill>
            <a:srgbClr val="909090"/>
          </a:solidFill>
        </p:spPr>
        <p:txBody>
          <a:bodyPr wrap="square" rtlCol="0">
            <a:spAutoFit/>
          </a:bodyPr>
          <a:lstStyle/>
          <a:p>
            <a:pPr algn="ctr"/>
            <a:r>
              <a:rPr lang="en-US" altLang="zh-CN" dirty="0">
                <a:latin typeface="Book Antiqua" panose="02040602050305030304" pitchFamily="18" charset="0"/>
              </a:rPr>
              <a:t>+</a:t>
            </a:r>
            <a:endParaRPr lang="zh-CN" altLang="en-US" dirty="0">
              <a:latin typeface="Book Antiqua" panose="02040602050305030304" pitchFamily="18" charset="0"/>
            </a:endParaRPr>
          </a:p>
        </p:txBody>
      </p:sp>
      <p:pic>
        <p:nvPicPr>
          <p:cNvPr id="42" name="图片 18">
            <a:extLst>
              <a:ext uri="{FF2B5EF4-FFF2-40B4-BE49-F238E27FC236}">
                <a16:creationId xmlns:a16="http://schemas.microsoft.com/office/drawing/2014/main" id="{63286C06-ACBB-4535-ADA0-F72CB3400D0E}"/>
              </a:ext>
            </a:extLst>
          </p:cNvPr>
          <p:cNvPicPr>
            <a:picLocks noChangeAspect="1"/>
          </p:cNvPicPr>
          <p:nvPr/>
        </p:nvPicPr>
        <p:blipFill>
          <a:blip r:embed="rId4">
            <a:clrChange>
              <a:clrFrom>
                <a:srgbClr val="8C8C8C"/>
              </a:clrFrom>
              <a:clrTo>
                <a:srgbClr val="8C8C8C">
                  <a:alpha val="0"/>
                </a:srgbClr>
              </a:clrTo>
            </a:clrChange>
          </a:blip>
          <a:stretch>
            <a:fillRect/>
          </a:stretch>
        </p:blipFill>
        <p:spPr>
          <a:xfrm>
            <a:off x="7237918" y="4301825"/>
            <a:ext cx="1119187" cy="971195"/>
          </a:xfrm>
          <a:prstGeom prst="rect">
            <a:avLst/>
          </a:prstGeom>
        </p:spPr>
      </p:pic>
      <p:pic>
        <p:nvPicPr>
          <p:cNvPr id="43" name="图片 19">
            <a:extLst>
              <a:ext uri="{FF2B5EF4-FFF2-40B4-BE49-F238E27FC236}">
                <a16:creationId xmlns:a16="http://schemas.microsoft.com/office/drawing/2014/main" id="{EB03A79F-9319-40B1-9701-7480678F6C03}"/>
              </a:ext>
            </a:extLst>
          </p:cNvPr>
          <p:cNvPicPr>
            <a:picLocks noChangeAspect="1"/>
          </p:cNvPicPr>
          <p:nvPr/>
        </p:nvPicPr>
        <p:blipFill>
          <a:blip r:embed="rId5">
            <a:clrChange>
              <a:clrFrom>
                <a:srgbClr val="8C8C8C"/>
              </a:clrFrom>
              <a:clrTo>
                <a:srgbClr val="8C8C8C">
                  <a:alpha val="0"/>
                </a:srgbClr>
              </a:clrTo>
            </a:clrChange>
          </a:blip>
          <a:stretch>
            <a:fillRect/>
          </a:stretch>
        </p:blipFill>
        <p:spPr>
          <a:xfrm>
            <a:off x="8733342" y="4330400"/>
            <a:ext cx="1189970" cy="947737"/>
          </a:xfrm>
          <a:prstGeom prst="rect">
            <a:avLst/>
          </a:prstGeom>
        </p:spPr>
      </p:pic>
      <p:sp>
        <p:nvSpPr>
          <p:cNvPr id="44" name="文本框 20">
            <a:extLst>
              <a:ext uri="{FF2B5EF4-FFF2-40B4-BE49-F238E27FC236}">
                <a16:creationId xmlns:a16="http://schemas.microsoft.com/office/drawing/2014/main" id="{D0262ED5-F7D2-4F88-81B6-259C0C27AB9C}"/>
              </a:ext>
            </a:extLst>
          </p:cNvPr>
          <p:cNvSpPr txBox="1"/>
          <p:nvPr/>
        </p:nvSpPr>
        <p:spPr>
          <a:xfrm>
            <a:off x="8498334" y="5699371"/>
            <a:ext cx="1445910" cy="461665"/>
          </a:xfrm>
          <a:prstGeom prst="rect">
            <a:avLst/>
          </a:prstGeom>
          <a:noFill/>
        </p:spPr>
        <p:txBody>
          <a:bodyPr wrap="square" rtlCol="0">
            <a:spAutoFit/>
          </a:bodyPr>
          <a:lstStyle/>
          <a:p>
            <a:pPr algn="ctr"/>
            <a:r>
              <a:rPr lang="en-US" altLang="zh-CN" sz="1200" dirty="0">
                <a:latin typeface="Book Antiqua" panose="02040602050305030304" pitchFamily="18" charset="0"/>
              </a:rPr>
              <a:t>Arc size report</a:t>
            </a:r>
          </a:p>
          <a:p>
            <a:pPr algn="ctr"/>
            <a:r>
              <a:rPr lang="en-US" altLang="zh-CN" sz="1200" dirty="0">
                <a:latin typeface="Book Antiqua" panose="02040602050305030304" pitchFamily="18" charset="0"/>
              </a:rPr>
              <a:t>Until click</a:t>
            </a:r>
            <a:endParaRPr lang="zh-CN" altLang="en-US" sz="1200" dirty="0">
              <a:latin typeface="Book Antiqua" panose="02040602050305030304" pitchFamily="18" charset="0"/>
            </a:endParaRPr>
          </a:p>
        </p:txBody>
      </p:sp>
      <p:sp>
        <p:nvSpPr>
          <p:cNvPr id="45" name="文本框 21">
            <a:extLst>
              <a:ext uri="{FF2B5EF4-FFF2-40B4-BE49-F238E27FC236}">
                <a16:creationId xmlns:a16="http://schemas.microsoft.com/office/drawing/2014/main" id="{E127940A-8B57-40DA-87D1-107AE1249D68}"/>
              </a:ext>
            </a:extLst>
          </p:cNvPr>
          <p:cNvSpPr txBox="1"/>
          <p:nvPr/>
        </p:nvSpPr>
        <p:spPr>
          <a:xfrm>
            <a:off x="9965184" y="5718421"/>
            <a:ext cx="1445910" cy="276999"/>
          </a:xfrm>
          <a:prstGeom prst="rect">
            <a:avLst/>
          </a:prstGeom>
          <a:noFill/>
        </p:spPr>
        <p:txBody>
          <a:bodyPr wrap="square" rtlCol="0">
            <a:spAutoFit/>
          </a:bodyPr>
          <a:lstStyle/>
          <a:p>
            <a:pPr algn="ctr"/>
            <a:r>
              <a:rPr lang="en-US" altLang="zh-CN" sz="1200" dirty="0">
                <a:latin typeface="Book Antiqua" panose="02040602050305030304" pitchFamily="18" charset="0"/>
              </a:rPr>
              <a:t>Feedback</a:t>
            </a:r>
          </a:p>
        </p:txBody>
      </p:sp>
      <p:cxnSp>
        <p:nvCxnSpPr>
          <p:cNvPr id="46" name="直接箭头连接符 22">
            <a:extLst>
              <a:ext uri="{FF2B5EF4-FFF2-40B4-BE49-F238E27FC236}">
                <a16:creationId xmlns:a16="http://schemas.microsoft.com/office/drawing/2014/main" id="{6F257977-EF24-4B83-A2E7-7AACABBDEF46}"/>
              </a:ext>
            </a:extLst>
          </p:cNvPr>
          <p:cNvCxnSpPr>
            <a:cxnSpLocks/>
          </p:cNvCxnSpPr>
          <p:nvPr/>
        </p:nvCxnSpPr>
        <p:spPr>
          <a:xfrm>
            <a:off x="737105" y="6221113"/>
            <a:ext cx="106108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文本框 23">
            <a:extLst>
              <a:ext uri="{FF2B5EF4-FFF2-40B4-BE49-F238E27FC236}">
                <a16:creationId xmlns:a16="http://schemas.microsoft.com/office/drawing/2014/main" id="{3E0A5F8B-4D1F-41ED-B08F-24B715CBBB03}"/>
              </a:ext>
            </a:extLst>
          </p:cNvPr>
          <p:cNvSpPr txBox="1"/>
          <p:nvPr/>
        </p:nvSpPr>
        <p:spPr>
          <a:xfrm>
            <a:off x="10707151" y="6384904"/>
            <a:ext cx="740786" cy="276999"/>
          </a:xfrm>
          <a:prstGeom prst="rect">
            <a:avLst/>
          </a:prstGeom>
          <a:noFill/>
        </p:spPr>
        <p:txBody>
          <a:bodyPr wrap="square" rtlCol="0">
            <a:spAutoFit/>
          </a:bodyPr>
          <a:lstStyle/>
          <a:p>
            <a:pPr algn="ctr"/>
            <a:r>
              <a:rPr lang="en-US" altLang="zh-CN" sz="1200" dirty="0">
                <a:latin typeface="Book Antiqua" panose="02040602050305030304" pitchFamily="18" charset="0"/>
              </a:rPr>
              <a:t>Time</a:t>
            </a:r>
            <a:endParaRPr lang="zh-CN" altLang="en-US" sz="1200" dirty="0">
              <a:latin typeface="Book Antiqua" panose="02040602050305030304" pitchFamily="18" charset="0"/>
            </a:endParaRPr>
          </a:p>
        </p:txBody>
      </p:sp>
      <p:sp>
        <p:nvSpPr>
          <p:cNvPr id="48" name="椭圆 24">
            <a:extLst>
              <a:ext uri="{FF2B5EF4-FFF2-40B4-BE49-F238E27FC236}">
                <a16:creationId xmlns:a16="http://schemas.microsoft.com/office/drawing/2014/main" id="{61227D3B-2788-4671-A3C6-5027F6A96B9D}"/>
              </a:ext>
            </a:extLst>
          </p:cNvPr>
          <p:cNvSpPr/>
          <p:nvPr/>
        </p:nvSpPr>
        <p:spPr>
          <a:xfrm>
            <a:off x="2451605" y="4687589"/>
            <a:ext cx="152399" cy="1428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25">
            <a:extLst>
              <a:ext uri="{FF2B5EF4-FFF2-40B4-BE49-F238E27FC236}">
                <a16:creationId xmlns:a16="http://schemas.microsoft.com/office/drawing/2014/main" id="{DCEF727D-AA67-446D-939B-938350DF3308}"/>
              </a:ext>
            </a:extLst>
          </p:cNvPr>
          <p:cNvSpPr/>
          <p:nvPr/>
        </p:nvSpPr>
        <p:spPr>
          <a:xfrm>
            <a:off x="4162901" y="4211338"/>
            <a:ext cx="1271979" cy="1129938"/>
          </a:xfrm>
          <a:prstGeom prst="rect">
            <a:avLst/>
          </a:prstGeom>
          <a:solidFill>
            <a:srgbClr val="90909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26">
            <a:extLst>
              <a:ext uri="{FF2B5EF4-FFF2-40B4-BE49-F238E27FC236}">
                <a16:creationId xmlns:a16="http://schemas.microsoft.com/office/drawing/2014/main" id="{65AFB4C5-B59D-4653-8A6B-AB3A59950239}"/>
              </a:ext>
            </a:extLst>
          </p:cNvPr>
          <p:cNvSpPr txBox="1"/>
          <p:nvPr/>
        </p:nvSpPr>
        <p:spPr>
          <a:xfrm>
            <a:off x="4644166" y="4597947"/>
            <a:ext cx="343855" cy="369332"/>
          </a:xfrm>
          <a:prstGeom prst="rect">
            <a:avLst/>
          </a:prstGeom>
          <a:solidFill>
            <a:srgbClr val="909090"/>
          </a:solidFill>
        </p:spPr>
        <p:txBody>
          <a:bodyPr wrap="square" rtlCol="0">
            <a:spAutoFit/>
          </a:bodyPr>
          <a:lstStyle/>
          <a:p>
            <a:pPr algn="ctr"/>
            <a:r>
              <a:rPr lang="en-US" altLang="zh-CN" dirty="0">
                <a:latin typeface="Book Antiqua" panose="02040602050305030304" pitchFamily="18" charset="0"/>
              </a:rPr>
              <a:t>+</a:t>
            </a:r>
            <a:endParaRPr lang="zh-CN" altLang="en-US" dirty="0">
              <a:latin typeface="Book Antiqua" panose="02040602050305030304" pitchFamily="18" charset="0"/>
            </a:endParaRPr>
          </a:p>
        </p:txBody>
      </p:sp>
      <p:sp>
        <p:nvSpPr>
          <p:cNvPr id="51" name="椭圆 27">
            <a:extLst>
              <a:ext uri="{FF2B5EF4-FFF2-40B4-BE49-F238E27FC236}">
                <a16:creationId xmlns:a16="http://schemas.microsoft.com/office/drawing/2014/main" id="{204396B2-E396-4918-9FE0-EE3E1C9F06BD}"/>
              </a:ext>
            </a:extLst>
          </p:cNvPr>
          <p:cNvSpPr/>
          <p:nvPr/>
        </p:nvSpPr>
        <p:spPr>
          <a:xfrm>
            <a:off x="4518530" y="4430414"/>
            <a:ext cx="152399" cy="14287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28">
            <a:extLst>
              <a:ext uri="{FF2B5EF4-FFF2-40B4-BE49-F238E27FC236}">
                <a16:creationId xmlns:a16="http://schemas.microsoft.com/office/drawing/2014/main" id="{C5AD734D-3140-4511-B326-710E6E7814C2}"/>
              </a:ext>
            </a:extLst>
          </p:cNvPr>
          <p:cNvSpPr txBox="1"/>
          <p:nvPr/>
        </p:nvSpPr>
        <p:spPr>
          <a:xfrm>
            <a:off x="3450084" y="4632571"/>
            <a:ext cx="782696" cy="276999"/>
          </a:xfrm>
          <a:prstGeom prst="rect">
            <a:avLst/>
          </a:prstGeom>
          <a:noFill/>
        </p:spPr>
        <p:txBody>
          <a:bodyPr wrap="square" rtlCol="0">
            <a:spAutoFit/>
          </a:bodyPr>
          <a:lstStyle/>
          <a:p>
            <a:pPr algn="ctr"/>
            <a:r>
              <a:rPr lang="en-US" altLang="zh-CN" sz="1200" dirty="0">
                <a:latin typeface="Book Antiqua" panose="02040602050305030304" pitchFamily="18" charset="0"/>
              </a:rPr>
              <a:t>……</a:t>
            </a:r>
            <a:endParaRPr lang="zh-CN" altLang="en-US" sz="1200" dirty="0">
              <a:latin typeface="Book Antiqua" panose="02040602050305030304" pitchFamily="18" charset="0"/>
            </a:endParaRPr>
          </a:p>
        </p:txBody>
      </p:sp>
      <p:sp>
        <p:nvSpPr>
          <p:cNvPr id="53" name="右大括号 29">
            <a:extLst>
              <a:ext uri="{FF2B5EF4-FFF2-40B4-BE49-F238E27FC236}">
                <a16:creationId xmlns:a16="http://schemas.microsoft.com/office/drawing/2014/main" id="{4BC617F3-9CD2-4AFC-BD1B-6105EA1B6319}"/>
              </a:ext>
            </a:extLst>
          </p:cNvPr>
          <p:cNvSpPr/>
          <p:nvPr/>
        </p:nvSpPr>
        <p:spPr>
          <a:xfrm rot="5400000">
            <a:off x="3742243" y="3901779"/>
            <a:ext cx="180976" cy="321944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4" name="right-click-of-the-mouse_31532">
            <a:extLst>
              <a:ext uri="{FF2B5EF4-FFF2-40B4-BE49-F238E27FC236}">
                <a16:creationId xmlns:a16="http://schemas.microsoft.com/office/drawing/2014/main" id="{86FAA0AA-6E3C-42F5-84D5-60C5F3AB5CE6}"/>
              </a:ext>
            </a:extLst>
          </p:cNvPr>
          <p:cNvSpPr/>
          <p:nvPr/>
        </p:nvSpPr>
        <p:spPr>
          <a:xfrm>
            <a:off x="9753124" y="5802012"/>
            <a:ext cx="185131" cy="285751"/>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278945 h 440259"/>
              <a:gd name="T15" fmla="*/ 278945 h 440259"/>
              <a:gd name="T16" fmla="*/ 278945 h 440259"/>
              <a:gd name="T17" fmla="*/ 278945 h 440259"/>
              <a:gd name="T18" fmla="*/ 278945 h 440259"/>
              <a:gd name="T19" fmla="*/ 278945 h 440259"/>
              <a:gd name="T20" fmla="*/ 278945 h 440259"/>
              <a:gd name="T21" fmla="*/ 278945 h 440259"/>
              <a:gd name="T22" fmla="*/ 278945 h 440259"/>
              <a:gd name="T23" fmla="*/ 278945 h 440259"/>
              <a:gd name="T24" fmla="*/ 278945 h 440259"/>
              <a:gd name="T25" fmla="*/ 278945 h 440259"/>
              <a:gd name="T26" fmla="*/ 278945 h 440259"/>
              <a:gd name="T27" fmla="*/ 278945 h 440259"/>
              <a:gd name="T28" fmla="*/ 278945 h 440259"/>
              <a:gd name="T29" fmla="*/ 278945 h 440259"/>
              <a:gd name="T30" fmla="*/ 278945 h 440259"/>
              <a:gd name="T31" fmla="*/ 278945 h 440259"/>
              <a:gd name="T32" fmla="*/ 88862 h 440259"/>
              <a:gd name="T33" fmla="*/ 88862 h 440259"/>
              <a:gd name="T34" fmla="*/ 278945 h 440259"/>
              <a:gd name="T35" fmla="*/ 278945 h 440259"/>
              <a:gd name="T36" fmla="*/ 278945 h 440259"/>
              <a:gd name="T37" fmla="*/ 278945 h 440259"/>
              <a:gd name="T38" fmla="*/ 278945 h 440259"/>
              <a:gd name="T39" fmla="*/ 278945 h 440259"/>
              <a:gd name="T40" fmla="*/ 278945 h 440259"/>
              <a:gd name="T41" fmla="*/ 278945 h 440259"/>
              <a:gd name="T42" fmla="*/ 88862 h 440259"/>
              <a:gd name="T43" fmla="*/ 88862 h 440259"/>
              <a:gd name="T44" fmla="*/ 278945 h 440259"/>
              <a:gd name="T45" fmla="*/ 278945 h 440259"/>
              <a:gd name="T46" fmla="*/ 278945 h 440259"/>
              <a:gd name="T47" fmla="*/ 278945 h 440259"/>
              <a:gd name="T48" fmla="*/ 278945 h 440259"/>
              <a:gd name="T49" fmla="*/ 278945 h 440259"/>
              <a:gd name="T50" fmla="*/ 278945 h 440259"/>
              <a:gd name="T51" fmla="*/ 278945 h 440259"/>
              <a:gd name="T52" fmla="*/ 278945 h 440259"/>
              <a:gd name="T53" fmla="*/ 278945 h 440259"/>
              <a:gd name="T54" fmla="*/ 278945 h 440259"/>
              <a:gd name="T55" fmla="*/ 278945 h 440259"/>
              <a:gd name="T56" fmla="*/ 88862 h 440259"/>
              <a:gd name="T57" fmla="*/ 88862 h 440259"/>
              <a:gd name="T58" fmla="*/ 278945 h 440259"/>
              <a:gd name="T59" fmla="*/ 278945 h 440259"/>
              <a:gd name="T60" fmla="*/ 278945 h 440259"/>
              <a:gd name="T61" fmla="*/ 278945 h 440259"/>
              <a:gd name="T62" fmla="*/ 278945 h 440259"/>
              <a:gd name="T63" fmla="*/ 278945 h 440259"/>
              <a:gd name="T64" fmla="*/ 278945 h 440259"/>
              <a:gd name="T65" fmla="*/ 278945 h 440259"/>
              <a:gd name="T66" fmla="*/ 88862 h 440259"/>
              <a:gd name="T67" fmla="*/ 88862 h 440259"/>
              <a:gd name="T68" fmla="*/ 278945 h 440259"/>
              <a:gd name="T69" fmla="*/ 278945 h 440259"/>
              <a:gd name="T70" fmla="*/ 278945 h 440259"/>
              <a:gd name="T71" fmla="*/ 278945 h 440259"/>
              <a:gd name="T72" fmla="*/ 278945 h 440259"/>
              <a:gd name="T73"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95" h="5645">
                <a:moveTo>
                  <a:pt x="1596" y="1314"/>
                </a:moveTo>
                <a:cubicBezTo>
                  <a:pt x="1592" y="1309"/>
                  <a:pt x="1589" y="1305"/>
                  <a:pt x="1585" y="1301"/>
                </a:cubicBezTo>
                <a:cubicBezTo>
                  <a:pt x="1536" y="1258"/>
                  <a:pt x="1535" y="1271"/>
                  <a:pt x="1588" y="1222"/>
                </a:cubicBezTo>
                <a:cubicBezTo>
                  <a:pt x="1627" y="1185"/>
                  <a:pt x="1675" y="1157"/>
                  <a:pt x="1719" y="1126"/>
                </a:cubicBezTo>
                <a:cubicBezTo>
                  <a:pt x="1833" y="1043"/>
                  <a:pt x="1909" y="932"/>
                  <a:pt x="1960" y="800"/>
                </a:cubicBezTo>
                <a:cubicBezTo>
                  <a:pt x="2074" y="505"/>
                  <a:pt x="1737" y="301"/>
                  <a:pt x="1568" y="126"/>
                </a:cubicBezTo>
                <a:cubicBezTo>
                  <a:pt x="1445" y="0"/>
                  <a:pt x="1253" y="193"/>
                  <a:pt x="1375" y="319"/>
                </a:cubicBezTo>
                <a:cubicBezTo>
                  <a:pt x="1469" y="417"/>
                  <a:pt x="1591" y="496"/>
                  <a:pt x="1673" y="604"/>
                </a:cubicBezTo>
                <a:cubicBezTo>
                  <a:pt x="1765" y="726"/>
                  <a:pt x="1625" y="860"/>
                  <a:pt x="1529" y="928"/>
                </a:cubicBezTo>
                <a:cubicBezTo>
                  <a:pt x="1380" y="1032"/>
                  <a:pt x="1252" y="1171"/>
                  <a:pt x="1282" y="1320"/>
                </a:cubicBezTo>
                <a:cubicBezTo>
                  <a:pt x="616" y="1382"/>
                  <a:pt x="0" y="1747"/>
                  <a:pt x="0" y="2391"/>
                </a:cubicBezTo>
                <a:lnTo>
                  <a:pt x="0" y="4198"/>
                </a:lnTo>
                <a:cubicBezTo>
                  <a:pt x="0" y="4996"/>
                  <a:pt x="649" y="5645"/>
                  <a:pt x="1447" y="5645"/>
                </a:cubicBezTo>
                <a:cubicBezTo>
                  <a:pt x="2245" y="5645"/>
                  <a:pt x="2895" y="4996"/>
                  <a:pt x="2895" y="4198"/>
                </a:cubicBezTo>
                <a:lnTo>
                  <a:pt x="2895" y="2391"/>
                </a:lnTo>
                <a:cubicBezTo>
                  <a:pt x="2895" y="1688"/>
                  <a:pt x="2241" y="1348"/>
                  <a:pt x="1596" y="1314"/>
                </a:cubicBezTo>
                <a:close/>
                <a:moveTo>
                  <a:pt x="272" y="2391"/>
                </a:moveTo>
                <a:cubicBezTo>
                  <a:pt x="272" y="1913"/>
                  <a:pt x="791" y="1637"/>
                  <a:pt x="1328" y="1591"/>
                </a:cubicBezTo>
                <a:lnTo>
                  <a:pt x="1328" y="3257"/>
                </a:lnTo>
                <a:cubicBezTo>
                  <a:pt x="838" y="3232"/>
                  <a:pt x="440" y="3121"/>
                  <a:pt x="272" y="3066"/>
                </a:cubicBezTo>
                <a:lnTo>
                  <a:pt x="272" y="2391"/>
                </a:lnTo>
                <a:close/>
                <a:moveTo>
                  <a:pt x="2622" y="4198"/>
                </a:moveTo>
                <a:cubicBezTo>
                  <a:pt x="2622" y="4846"/>
                  <a:pt x="2095" y="5373"/>
                  <a:pt x="1447" y="5373"/>
                </a:cubicBezTo>
                <a:cubicBezTo>
                  <a:pt x="799" y="5373"/>
                  <a:pt x="272" y="4846"/>
                  <a:pt x="272" y="4198"/>
                </a:cubicBezTo>
                <a:lnTo>
                  <a:pt x="272" y="3353"/>
                </a:lnTo>
                <a:cubicBezTo>
                  <a:pt x="516" y="3426"/>
                  <a:pt x="974" y="3538"/>
                  <a:pt x="1515" y="3538"/>
                </a:cubicBezTo>
                <a:cubicBezTo>
                  <a:pt x="1862" y="3538"/>
                  <a:pt x="2242" y="3491"/>
                  <a:pt x="2622" y="3361"/>
                </a:cubicBezTo>
                <a:lnTo>
                  <a:pt x="2622" y="4198"/>
                </a:lnTo>
                <a:close/>
                <a:moveTo>
                  <a:pt x="2622" y="3071"/>
                </a:moveTo>
                <a:cubicBezTo>
                  <a:pt x="2278" y="3203"/>
                  <a:pt x="1926" y="3254"/>
                  <a:pt x="1601" y="3261"/>
                </a:cubicBezTo>
                <a:lnTo>
                  <a:pt x="1601" y="1587"/>
                </a:lnTo>
                <a:cubicBezTo>
                  <a:pt x="2126" y="1618"/>
                  <a:pt x="2622" y="1870"/>
                  <a:pt x="2622" y="2391"/>
                </a:cubicBezTo>
                <a:lnTo>
                  <a:pt x="2622" y="3071"/>
                </a:lnTo>
                <a:close/>
                <a:moveTo>
                  <a:pt x="2530" y="2968"/>
                </a:moveTo>
                <a:cubicBezTo>
                  <a:pt x="2530" y="2968"/>
                  <a:pt x="1908" y="3142"/>
                  <a:pt x="1696" y="3105"/>
                </a:cubicBezTo>
                <a:lnTo>
                  <a:pt x="1696" y="1723"/>
                </a:lnTo>
                <a:cubicBezTo>
                  <a:pt x="2259" y="1828"/>
                  <a:pt x="2622" y="1999"/>
                  <a:pt x="2530" y="2968"/>
                </a:cubicBezTo>
                <a:close/>
              </a:path>
            </a:pathLst>
          </a:cu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mouse-left-button_32041">
            <a:extLst>
              <a:ext uri="{FF2B5EF4-FFF2-40B4-BE49-F238E27FC236}">
                <a16:creationId xmlns:a16="http://schemas.microsoft.com/office/drawing/2014/main" id="{EF55DD31-0C3D-4C8B-94B0-8F51F0510E23}"/>
              </a:ext>
            </a:extLst>
          </p:cNvPr>
          <p:cNvSpPr/>
          <p:nvPr/>
        </p:nvSpPr>
        <p:spPr>
          <a:xfrm>
            <a:off x="8248208" y="5811497"/>
            <a:ext cx="175572" cy="276266"/>
          </a:xfrm>
          <a:custGeom>
            <a:avLst/>
            <a:gdLst>
              <a:gd name="T0" fmla="*/ 1724 w 3127"/>
              <a:gd name="T1" fmla="*/ 1419 h 6098"/>
              <a:gd name="T2" fmla="*/ 1712 w 3127"/>
              <a:gd name="T3" fmla="*/ 1406 h 6098"/>
              <a:gd name="T4" fmla="*/ 1715 w 3127"/>
              <a:gd name="T5" fmla="*/ 1320 h 6098"/>
              <a:gd name="T6" fmla="*/ 1856 w 3127"/>
              <a:gd name="T7" fmla="*/ 1216 h 6098"/>
              <a:gd name="T8" fmla="*/ 2117 w 3127"/>
              <a:gd name="T9" fmla="*/ 865 h 6098"/>
              <a:gd name="T10" fmla="*/ 1693 w 3127"/>
              <a:gd name="T11" fmla="*/ 137 h 6098"/>
              <a:gd name="T12" fmla="*/ 1485 w 3127"/>
              <a:gd name="T13" fmla="*/ 345 h 6098"/>
              <a:gd name="T14" fmla="*/ 1807 w 3127"/>
              <a:gd name="T15" fmla="*/ 653 h 6098"/>
              <a:gd name="T16" fmla="*/ 1651 w 3127"/>
              <a:gd name="T17" fmla="*/ 1002 h 6098"/>
              <a:gd name="T18" fmla="*/ 1384 w 3127"/>
              <a:gd name="T19" fmla="*/ 1426 h 6098"/>
              <a:gd name="T20" fmla="*/ 0 w 3127"/>
              <a:gd name="T21" fmla="*/ 2583 h 6098"/>
              <a:gd name="T22" fmla="*/ 0 w 3127"/>
              <a:gd name="T23" fmla="*/ 4535 h 6098"/>
              <a:gd name="T24" fmla="*/ 1563 w 3127"/>
              <a:gd name="T25" fmla="*/ 6098 h 6098"/>
              <a:gd name="T26" fmla="*/ 3127 w 3127"/>
              <a:gd name="T27" fmla="*/ 4535 h 6098"/>
              <a:gd name="T28" fmla="*/ 3127 w 3127"/>
              <a:gd name="T29" fmla="*/ 2583 h 6098"/>
              <a:gd name="T30" fmla="*/ 1724 w 3127"/>
              <a:gd name="T31" fmla="*/ 1419 h 6098"/>
              <a:gd name="T32" fmla="*/ 294 w 3127"/>
              <a:gd name="T33" fmla="*/ 2583 h 6098"/>
              <a:gd name="T34" fmla="*/ 1434 w 3127"/>
              <a:gd name="T35" fmla="*/ 1718 h 6098"/>
              <a:gd name="T36" fmla="*/ 1434 w 3127"/>
              <a:gd name="T37" fmla="*/ 3518 h 6098"/>
              <a:gd name="T38" fmla="*/ 294 w 3127"/>
              <a:gd name="T39" fmla="*/ 3312 h 6098"/>
              <a:gd name="T40" fmla="*/ 294 w 3127"/>
              <a:gd name="T41" fmla="*/ 2583 h 6098"/>
              <a:gd name="T42" fmla="*/ 2832 w 3127"/>
              <a:gd name="T43" fmla="*/ 4535 h 6098"/>
              <a:gd name="T44" fmla="*/ 1563 w 3127"/>
              <a:gd name="T45" fmla="*/ 5804 h 6098"/>
              <a:gd name="T46" fmla="*/ 294 w 3127"/>
              <a:gd name="T47" fmla="*/ 4535 h 6098"/>
              <a:gd name="T48" fmla="*/ 294 w 3127"/>
              <a:gd name="T49" fmla="*/ 3622 h 6098"/>
              <a:gd name="T50" fmla="*/ 1636 w 3127"/>
              <a:gd name="T51" fmla="*/ 3822 h 6098"/>
              <a:gd name="T52" fmla="*/ 2832 w 3127"/>
              <a:gd name="T53" fmla="*/ 3630 h 6098"/>
              <a:gd name="T54" fmla="*/ 2832 w 3127"/>
              <a:gd name="T55" fmla="*/ 4535 h 6098"/>
              <a:gd name="T56" fmla="*/ 2832 w 3127"/>
              <a:gd name="T57" fmla="*/ 3317 h 6098"/>
              <a:gd name="T58" fmla="*/ 1729 w 3127"/>
              <a:gd name="T59" fmla="*/ 3523 h 6098"/>
              <a:gd name="T60" fmla="*/ 1729 w 3127"/>
              <a:gd name="T61" fmla="*/ 1714 h 6098"/>
              <a:gd name="T62" fmla="*/ 2832 w 3127"/>
              <a:gd name="T63" fmla="*/ 2583 h 6098"/>
              <a:gd name="T64" fmla="*/ 2832 w 3127"/>
              <a:gd name="T65" fmla="*/ 3317 h 6098"/>
              <a:gd name="T66" fmla="*/ 1308 w 3127"/>
              <a:gd name="T67" fmla="*/ 1871 h 6098"/>
              <a:gd name="T68" fmla="*/ 1308 w 3127"/>
              <a:gd name="T69" fmla="*/ 3364 h 6098"/>
              <a:gd name="T70" fmla="*/ 407 w 3127"/>
              <a:gd name="T71" fmla="*/ 3216 h 6098"/>
              <a:gd name="T72" fmla="*/ 1308 w 3127"/>
              <a:gd name="T73" fmla="*/ 1871 h 6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27" h="6098">
                <a:moveTo>
                  <a:pt x="1724" y="1419"/>
                </a:moveTo>
                <a:cubicBezTo>
                  <a:pt x="1720" y="1415"/>
                  <a:pt x="1716" y="1410"/>
                  <a:pt x="1712" y="1406"/>
                </a:cubicBezTo>
                <a:cubicBezTo>
                  <a:pt x="1659" y="1359"/>
                  <a:pt x="1658" y="1373"/>
                  <a:pt x="1715" y="1320"/>
                </a:cubicBezTo>
                <a:cubicBezTo>
                  <a:pt x="1758" y="1281"/>
                  <a:pt x="1809" y="1250"/>
                  <a:pt x="1856" y="1216"/>
                </a:cubicBezTo>
                <a:cubicBezTo>
                  <a:pt x="1980" y="1127"/>
                  <a:pt x="2062" y="1007"/>
                  <a:pt x="2117" y="865"/>
                </a:cubicBezTo>
                <a:cubicBezTo>
                  <a:pt x="2240" y="546"/>
                  <a:pt x="1876" y="325"/>
                  <a:pt x="1693" y="137"/>
                </a:cubicBezTo>
                <a:cubicBezTo>
                  <a:pt x="1561" y="0"/>
                  <a:pt x="1353" y="208"/>
                  <a:pt x="1485" y="345"/>
                </a:cubicBezTo>
                <a:cubicBezTo>
                  <a:pt x="1587" y="450"/>
                  <a:pt x="1718" y="536"/>
                  <a:pt x="1807" y="653"/>
                </a:cubicBezTo>
                <a:cubicBezTo>
                  <a:pt x="1907" y="784"/>
                  <a:pt x="1755" y="929"/>
                  <a:pt x="1651" y="1002"/>
                </a:cubicBezTo>
                <a:cubicBezTo>
                  <a:pt x="1491" y="1115"/>
                  <a:pt x="1352" y="1265"/>
                  <a:pt x="1384" y="1426"/>
                </a:cubicBezTo>
                <a:cubicBezTo>
                  <a:pt x="665" y="1493"/>
                  <a:pt x="0" y="1888"/>
                  <a:pt x="0" y="2583"/>
                </a:cubicBezTo>
                <a:lnTo>
                  <a:pt x="0" y="4535"/>
                </a:lnTo>
                <a:cubicBezTo>
                  <a:pt x="0" y="5397"/>
                  <a:pt x="701" y="6098"/>
                  <a:pt x="1563" y="6098"/>
                </a:cubicBezTo>
                <a:cubicBezTo>
                  <a:pt x="2425" y="6098"/>
                  <a:pt x="3127" y="5397"/>
                  <a:pt x="3127" y="4535"/>
                </a:cubicBezTo>
                <a:lnTo>
                  <a:pt x="3127" y="2583"/>
                </a:lnTo>
                <a:cubicBezTo>
                  <a:pt x="3127" y="1824"/>
                  <a:pt x="2421" y="1456"/>
                  <a:pt x="1724" y="1419"/>
                </a:cubicBezTo>
                <a:close/>
                <a:moveTo>
                  <a:pt x="294" y="2583"/>
                </a:moveTo>
                <a:cubicBezTo>
                  <a:pt x="294" y="2067"/>
                  <a:pt x="854" y="1768"/>
                  <a:pt x="1434" y="1718"/>
                </a:cubicBezTo>
                <a:lnTo>
                  <a:pt x="1434" y="3518"/>
                </a:lnTo>
                <a:cubicBezTo>
                  <a:pt x="905" y="3492"/>
                  <a:pt x="475" y="3371"/>
                  <a:pt x="294" y="3312"/>
                </a:cubicBezTo>
                <a:lnTo>
                  <a:pt x="294" y="2583"/>
                </a:lnTo>
                <a:close/>
                <a:moveTo>
                  <a:pt x="2832" y="4535"/>
                </a:moveTo>
                <a:cubicBezTo>
                  <a:pt x="2832" y="5235"/>
                  <a:pt x="2263" y="5804"/>
                  <a:pt x="1563" y="5804"/>
                </a:cubicBezTo>
                <a:cubicBezTo>
                  <a:pt x="863" y="5804"/>
                  <a:pt x="294" y="5235"/>
                  <a:pt x="294" y="4535"/>
                </a:cubicBezTo>
                <a:lnTo>
                  <a:pt x="294" y="3622"/>
                </a:lnTo>
                <a:cubicBezTo>
                  <a:pt x="557" y="3701"/>
                  <a:pt x="1051" y="3822"/>
                  <a:pt x="1636" y="3822"/>
                </a:cubicBezTo>
                <a:cubicBezTo>
                  <a:pt x="2011" y="3822"/>
                  <a:pt x="2422" y="3772"/>
                  <a:pt x="2832" y="3630"/>
                </a:cubicBezTo>
                <a:lnTo>
                  <a:pt x="2832" y="4535"/>
                </a:lnTo>
                <a:close/>
                <a:moveTo>
                  <a:pt x="2832" y="3317"/>
                </a:moveTo>
                <a:cubicBezTo>
                  <a:pt x="2460" y="3460"/>
                  <a:pt x="2080" y="3515"/>
                  <a:pt x="1729" y="3523"/>
                </a:cubicBezTo>
                <a:lnTo>
                  <a:pt x="1729" y="1714"/>
                </a:lnTo>
                <a:cubicBezTo>
                  <a:pt x="2296" y="1748"/>
                  <a:pt x="2832" y="2020"/>
                  <a:pt x="2832" y="2583"/>
                </a:cubicBezTo>
                <a:lnTo>
                  <a:pt x="2832" y="3317"/>
                </a:lnTo>
                <a:close/>
                <a:moveTo>
                  <a:pt x="1308" y="1871"/>
                </a:moveTo>
                <a:lnTo>
                  <a:pt x="1308" y="3364"/>
                </a:lnTo>
                <a:cubicBezTo>
                  <a:pt x="1079" y="3404"/>
                  <a:pt x="407" y="3216"/>
                  <a:pt x="407" y="3216"/>
                </a:cubicBezTo>
                <a:cubicBezTo>
                  <a:pt x="307" y="2169"/>
                  <a:pt x="699" y="1985"/>
                  <a:pt x="1308" y="1871"/>
                </a:cubicBezTo>
                <a:close/>
              </a:path>
            </a:pathLst>
          </a:custGeom>
          <a:solidFill>
            <a:srgbClr val="909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496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2775-17EE-4B76-8449-2A52B1FDCAE4}"/>
              </a:ext>
            </a:extLst>
          </p:cNvPr>
          <p:cNvSpPr>
            <a:spLocks noGrp="1"/>
          </p:cNvSpPr>
          <p:nvPr>
            <p:ph type="title"/>
          </p:nvPr>
        </p:nvSpPr>
        <p:spPr/>
        <p:txBody>
          <a:bodyPr/>
          <a:lstStyle/>
          <a:p>
            <a:r>
              <a:rPr lang="en-US" dirty="0"/>
              <a:t>Breakout Discussion Questions</a:t>
            </a:r>
            <a:endParaRPr lang="LID4096" dirty="0"/>
          </a:p>
        </p:txBody>
      </p:sp>
      <p:sp>
        <p:nvSpPr>
          <p:cNvPr id="3" name="Content Placeholder 2">
            <a:extLst>
              <a:ext uri="{FF2B5EF4-FFF2-40B4-BE49-F238E27FC236}">
                <a16:creationId xmlns:a16="http://schemas.microsoft.com/office/drawing/2014/main" id="{E284C4AE-9070-40ED-A931-8E3845840C03}"/>
              </a:ext>
            </a:extLst>
          </p:cNvPr>
          <p:cNvSpPr>
            <a:spLocks noGrp="1"/>
          </p:cNvSpPr>
          <p:nvPr>
            <p:ph idx="1"/>
          </p:nvPr>
        </p:nvSpPr>
        <p:spPr/>
        <p:txBody>
          <a:bodyPr>
            <a:normAutofit fontScale="77500" lnSpcReduction="20000"/>
          </a:bodyPr>
          <a:lstStyle/>
          <a:p>
            <a:r>
              <a:rPr lang="en-US" dirty="0"/>
              <a:t>These rules and reproducibility procedures  will save time in the long run and increase trustworthiness. But reproducible practices require investment of time and energy, and few researchers are willing to invest that. Also, not everyone is comfortable with sharing “hard earned data”, </a:t>
            </a:r>
            <a:r>
              <a:rPr lang="en-US" sz="2800" dirty="0">
                <a:effectLst/>
                <a:latin typeface="Calibri" panose="020F0502020204030204" pitchFamily="34" charset="0"/>
                <a:ea typeface="Calibri" panose="020F0502020204030204" pitchFamily="34" charset="0"/>
                <a:cs typeface="Times New Roman" panose="02020603050405020304" pitchFamily="18" charset="0"/>
              </a:rPr>
              <a:t>even though they might know that they would benefit from it. What other arguments could there be to convince researchers to collaborate and document all their steps clearly?</a:t>
            </a: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Given the reproducibility/replication crisis, it can be hard to</a:t>
            </a:r>
            <a:r>
              <a:rPr lang="en-US" sz="2800" dirty="0">
                <a:effectLst/>
                <a:latin typeface="Calibri" panose="020F0502020204030204" pitchFamily="34" charset="0"/>
                <a:ea typeface="Calibri" panose="020F0502020204030204" pitchFamily="34" charset="0"/>
                <a:cs typeface="Times New Roman" panose="02020603050405020304" pitchFamily="18" charset="0"/>
              </a:rPr>
              <a:t> build your own hypotheses upon existing research while not being really sure of their “truth” in the first place. How do you find the right balance between skepticism of and building on existing findings?</a:t>
            </a: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dirty="0">
                <a:effectLst/>
                <a:latin typeface="Calibri" panose="020F0502020204030204" pitchFamily="34" charset="0"/>
                <a:ea typeface="Calibri" panose="020F0502020204030204" pitchFamily="34" charset="0"/>
                <a:cs typeface="Times New Roman" panose="02020603050405020304" pitchFamily="18" charset="0"/>
              </a:rPr>
              <a:t>In what way could researchers show that they actually tried to make their study as reproducible as possible? Should those that refuse to follow the rules of reproducibility or lie about the correct usage be punished?</a:t>
            </a:r>
          </a:p>
          <a:p>
            <a:endParaRPr lang="LID4096" dirty="0"/>
          </a:p>
        </p:txBody>
      </p:sp>
    </p:spTree>
    <p:extLst>
      <p:ext uri="{BB962C8B-B14F-4D97-AF65-F5344CB8AC3E}">
        <p14:creationId xmlns:p14="http://schemas.microsoft.com/office/powerpoint/2010/main" val="877315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246</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Book Antiqua</vt:lpstr>
      <vt:lpstr>Calibri</vt:lpstr>
      <vt:lpstr>Calibri Light</vt:lpstr>
      <vt:lpstr>Office Theme</vt:lpstr>
      <vt:lpstr>Data Science for Psychologists</vt:lpstr>
      <vt:lpstr>Notes on github</vt:lpstr>
      <vt:lpstr>Intro to Jupyter notebooks</vt:lpstr>
      <vt:lpstr>Workflow – consistent folder structure for projects</vt:lpstr>
      <vt:lpstr>Example workflow from a current project</vt:lpstr>
      <vt:lpstr>PowerPoint Presentation</vt:lpstr>
      <vt:lpstr>Breakout 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Psychologists</dc:title>
  <dc:creator>Ven Popov</dc:creator>
  <cp:lastModifiedBy>Ven Popov</cp:lastModifiedBy>
  <cp:revision>17</cp:revision>
  <dcterms:created xsi:type="dcterms:W3CDTF">2021-02-23T07:35:24Z</dcterms:created>
  <dcterms:modified xsi:type="dcterms:W3CDTF">2021-03-02T09:11:00Z</dcterms:modified>
</cp:coreProperties>
</file>