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 /><Relationship Id="rId13" Type="http://schemas.openxmlformats.org/officeDocument/2006/relationships/slide" Target="slides/slide10.xml" /><Relationship Id="rId18" Type="http://schemas.openxmlformats.org/officeDocument/2006/relationships/slide" Target="slides/slide15.xml" /><Relationship Id="rId3" Type="http://schemas.openxmlformats.org/officeDocument/2006/relationships/slideMaster" Target="slideMasters/slideMaster3.xml" /><Relationship Id="rId21" Type="http://schemas.openxmlformats.org/officeDocument/2006/relationships/theme" Target="theme/theme1.xml" /><Relationship Id="rId7" Type="http://schemas.openxmlformats.org/officeDocument/2006/relationships/slide" Target="slides/slide4.xml" /><Relationship Id="rId12" Type="http://schemas.openxmlformats.org/officeDocument/2006/relationships/slide" Target="slides/slide9.xml" /><Relationship Id="rId17" Type="http://schemas.openxmlformats.org/officeDocument/2006/relationships/slide" Target="slides/slide14.xml" /><Relationship Id="rId2" Type="http://schemas.openxmlformats.org/officeDocument/2006/relationships/slideMaster" Target="slideMasters/slideMaster2.xml" /><Relationship Id="rId16" Type="http://schemas.openxmlformats.org/officeDocument/2006/relationships/slide" Target="slides/slide13.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3.xml" /><Relationship Id="rId11" Type="http://schemas.openxmlformats.org/officeDocument/2006/relationships/slide" Target="slides/slide8.xml" /><Relationship Id="rId5" Type="http://schemas.openxmlformats.org/officeDocument/2006/relationships/slide" Target="slides/slide2.xml" /><Relationship Id="rId15" Type="http://schemas.openxmlformats.org/officeDocument/2006/relationships/slide" Target="slides/slide12.xml" /><Relationship Id="rId10" Type="http://schemas.openxmlformats.org/officeDocument/2006/relationships/slide" Target="slides/slide7.xml" /><Relationship Id="rId19" Type="http://schemas.openxmlformats.org/officeDocument/2006/relationships/presProps" Target="presProps.xml" /><Relationship Id="rId4" Type="http://schemas.openxmlformats.org/officeDocument/2006/relationships/slide" Target="slides/slide1.xml" /><Relationship Id="rId9" Type="http://schemas.openxmlformats.org/officeDocument/2006/relationships/slide" Target="slides/slide6.xml" /><Relationship Id="rId14" Type="http://schemas.openxmlformats.org/officeDocument/2006/relationships/slide" Target="slides/slide11.xml" /><Relationship Id="rId22" Type="http://schemas.openxmlformats.org/officeDocument/2006/relationships/tableStyles" Target="tableStyles.xml" /></Relationships>
</file>

<file path=ppt/diagrams/_rels/data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image" Target="../media/image2.png" /><Relationship Id="rId5" Type="http://schemas.openxmlformats.org/officeDocument/2006/relationships/image" Target="../media/image6.png" /><Relationship Id="rId4" Type="http://schemas.openxmlformats.org/officeDocument/2006/relationships/image" Target="../media/image5.png" /></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image" Target="../media/image2.png" /><Relationship Id="rId5" Type="http://schemas.openxmlformats.org/officeDocument/2006/relationships/image" Target="../media/image6.png" /><Relationship Id="rId4" Type="http://schemas.openxmlformats.org/officeDocument/2006/relationships/image" Target="../media/image5.png"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CBBA5-C2AC-4391-90F3-2DDDF9DE514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E2FA46F-6162-4FB9-A2FE-9337A7FA19D6}">
      <dgm:prSet phldrT="[Text]"/>
      <dgm:spPr>
        <a:blipFill rotWithShape="0">
          <a:blip xmlns:r="http://schemas.openxmlformats.org/officeDocument/2006/relationships" r:embed="rId1"/>
          <a:stretch>
            <a:fillRect/>
          </a:stretch>
        </a:blipFill>
      </dgm:spPr>
      <dgm:t>
        <a:bodyPr/>
        <a:lstStyle/>
        <a:p>
          <a:endParaRPr lang="en-US" dirty="0"/>
        </a:p>
      </dgm:t>
    </dgm:pt>
    <dgm:pt modelId="{86C9992E-C5A1-4A46-BC3A-42BFDB2A14DE}" type="parTrans" cxnId="{9924DBB8-DC61-4015-A185-5CAA58F0A003}">
      <dgm:prSet/>
      <dgm:spPr/>
      <dgm:t>
        <a:bodyPr/>
        <a:lstStyle/>
        <a:p>
          <a:endParaRPr lang="en-US"/>
        </a:p>
      </dgm:t>
    </dgm:pt>
    <dgm:pt modelId="{682249B0-3D7D-43BE-AA11-10B25253D7F5}" type="sibTrans" cxnId="{9924DBB8-DC61-4015-A185-5CAA58F0A003}">
      <dgm:prSet/>
      <dgm:spPr/>
      <dgm:t>
        <a:bodyPr/>
        <a:lstStyle/>
        <a:p>
          <a:endParaRPr lang="en-US"/>
        </a:p>
      </dgm:t>
    </dgm:pt>
    <dgm:pt modelId="{F86620F2-F45E-4B02-8473-9DCF88A75894}">
      <dgm:prSet phldrT="[Text]" phldr="1"/>
      <dgm:spPr>
        <a:blipFill rotWithShape="0">
          <a:blip xmlns:r="http://schemas.openxmlformats.org/officeDocument/2006/relationships" r:embed="rId2"/>
          <a:stretch>
            <a:fillRect/>
          </a:stretch>
        </a:blipFill>
      </dgm:spPr>
      <dgm:t>
        <a:bodyPr/>
        <a:lstStyle/>
        <a:p>
          <a:endParaRPr lang="en-US" dirty="0"/>
        </a:p>
      </dgm:t>
    </dgm:pt>
    <dgm:pt modelId="{3FEEEDA4-FBF7-4782-B1D1-D1114290445D}" type="parTrans" cxnId="{4E08CF38-A842-4FE2-BFEF-5B31DE6C8D07}">
      <dgm:prSet/>
      <dgm:spPr/>
      <dgm:t>
        <a:bodyPr/>
        <a:lstStyle/>
        <a:p>
          <a:endParaRPr lang="en-US"/>
        </a:p>
      </dgm:t>
    </dgm:pt>
    <dgm:pt modelId="{D8C5F390-309E-47CD-8F8A-1D6022E8B156}" type="sibTrans" cxnId="{4E08CF38-A842-4FE2-BFEF-5B31DE6C8D07}">
      <dgm:prSet/>
      <dgm:spPr/>
      <dgm:t>
        <a:bodyPr/>
        <a:lstStyle/>
        <a:p>
          <a:endParaRPr lang="en-US"/>
        </a:p>
      </dgm:t>
    </dgm:pt>
    <dgm:pt modelId="{3B6013F5-4577-415E-BE87-FD41D00F24FD}">
      <dgm:prSet phldrT="[Text]"/>
      <dgm:spPr>
        <a:blipFill rotWithShape="0">
          <a:blip xmlns:r="http://schemas.openxmlformats.org/officeDocument/2006/relationships" r:embed="rId3"/>
          <a:stretch>
            <a:fillRect/>
          </a:stretch>
        </a:blipFill>
      </dgm:spPr>
      <dgm:t>
        <a:bodyPr/>
        <a:lstStyle/>
        <a:p>
          <a:endParaRPr lang="en-US" dirty="0"/>
        </a:p>
      </dgm:t>
    </dgm:pt>
    <dgm:pt modelId="{3663F64F-D1FC-4A48-8487-5E55684E7146}" type="parTrans" cxnId="{4128FCBC-D400-4FBE-B819-25E20A09F707}">
      <dgm:prSet/>
      <dgm:spPr/>
      <dgm:t>
        <a:bodyPr/>
        <a:lstStyle/>
        <a:p>
          <a:endParaRPr lang="en-US"/>
        </a:p>
      </dgm:t>
    </dgm:pt>
    <dgm:pt modelId="{0C266DB4-AE90-4A63-8A19-AC3105CF7AE2}" type="sibTrans" cxnId="{4128FCBC-D400-4FBE-B819-25E20A09F707}">
      <dgm:prSet/>
      <dgm:spPr/>
      <dgm:t>
        <a:bodyPr/>
        <a:lstStyle/>
        <a:p>
          <a:endParaRPr lang="en-US"/>
        </a:p>
      </dgm:t>
    </dgm:pt>
    <dgm:pt modelId="{13825AE6-240E-446E-9D61-6D0234F484F9}">
      <dgm:prSet phldrT="[Text]" phldr="1"/>
      <dgm:spPr>
        <a:blipFill rotWithShape="0">
          <a:blip xmlns:r="http://schemas.openxmlformats.org/officeDocument/2006/relationships" r:embed="rId4"/>
          <a:stretch>
            <a:fillRect/>
          </a:stretch>
        </a:blipFill>
      </dgm:spPr>
      <dgm:t>
        <a:bodyPr/>
        <a:lstStyle/>
        <a:p>
          <a:endParaRPr lang="en-US" dirty="0"/>
        </a:p>
      </dgm:t>
    </dgm:pt>
    <dgm:pt modelId="{B196D0CD-FDFF-4847-A7A3-7772A137AD15}" type="parTrans" cxnId="{9415FDD8-9C05-4A49-91A9-EFFEDBE00D1E}">
      <dgm:prSet/>
      <dgm:spPr/>
      <dgm:t>
        <a:bodyPr/>
        <a:lstStyle/>
        <a:p>
          <a:endParaRPr lang="en-US"/>
        </a:p>
      </dgm:t>
    </dgm:pt>
    <dgm:pt modelId="{71B275CB-2223-47E3-BE11-673664D23C40}" type="sibTrans" cxnId="{9415FDD8-9C05-4A49-91A9-EFFEDBE00D1E}">
      <dgm:prSet/>
      <dgm:spPr/>
      <dgm:t>
        <a:bodyPr/>
        <a:lstStyle/>
        <a:p>
          <a:endParaRPr lang="en-US"/>
        </a:p>
      </dgm:t>
    </dgm:pt>
    <dgm:pt modelId="{447C6A2B-C1B5-48B4-A843-EBF9C69C1258}">
      <dgm:prSet phldrT="[Text]"/>
      <dgm:spPr>
        <a:blipFill rotWithShape="0">
          <a:blip xmlns:r="http://schemas.openxmlformats.org/officeDocument/2006/relationships" r:embed="rId5"/>
          <a:stretch>
            <a:fillRect/>
          </a:stretch>
        </a:blipFill>
      </dgm:spPr>
      <dgm:t>
        <a:bodyPr/>
        <a:lstStyle/>
        <a:p>
          <a:endParaRPr lang="en-US" dirty="0"/>
        </a:p>
      </dgm:t>
    </dgm:pt>
    <dgm:pt modelId="{513FBFDA-AA82-4A51-BA92-A50F47BEC8AA}" type="parTrans" cxnId="{4B70FC9F-B251-45B5-BA01-F260E399179E}">
      <dgm:prSet/>
      <dgm:spPr/>
      <dgm:t>
        <a:bodyPr/>
        <a:lstStyle/>
        <a:p>
          <a:endParaRPr lang="en-US"/>
        </a:p>
      </dgm:t>
    </dgm:pt>
    <dgm:pt modelId="{2F6CD13D-5CA5-40EA-8403-EB7843D8D4DB}" type="sibTrans" cxnId="{4B70FC9F-B251-45B5-BA01-F260E399179E}">
      <dgm:prSet/>
      <dgm:spPr/>
      <dgm:t>
        <a:bodyPr/>
        <a:lstStyle/>
        <a:p>
          <a:endParaRPr lang="en-US"/>
        </a:p>
      </dgm:t>
    </dgm:pt>
    <dgm:pt modelId="{369F9712-B2CB-4C1A-A016-578A0F354C63}" type="pres">
      <dgm:prSet presAssocID="{2BCCBBA5-C2AC-4391-90F3-2DDDF9DE5143}" presName="diagram" presStyleCnt="0">
        <dgm:presLayoutVars>
          <dgm:dir/>
          <dgm:resizeHandles val="exact"/>
        </dgm:presLayoutVars>
      </dgm:prSet>
      <dgm:spPr/>
    </dgm:pt>
    <dgm:pt modelId="{8FB99CD4-C03C-4F1E-943A-6F07C3E95426}" type="pres">
      <dgm:prSet presAssocID="{1E2FA46F-6162-4FB9-A2FE-9337A7FA19D6}" presName="node" presStyleLbl="node1" presStyleIdx="0" presStyleCnt="5">
        <dgm:presLayoutVars>
          <dgm:bulletEnabled val="1"/>
        </dgm:presLayoutVars>
      </dgm:prSet>
      <dgm:spPr/>
    </dgm:pt>
    <dgm:pt modelId="{307E1D06-2DE4-4D82-9E8C-E74AC47E99AD}" type="pres">
      <dgm:prSet presAssocID="{682249B0-3D7D-43BE-AA11-10B25253D7F5}" presName="sibTrans" presStyleCnt="0"/>
      <dgm:spPr/>
    </dgm:pt>
    <dgm:pt modelId="{17502DD5-8E3A-457F-9466-F59A656A1233}" type="pres">
      <dgm:prSet presAssocID="{F86620F2-F45E-4B02-8473-9DCF88A75894}" presName="node" presStyleLbl="node1" presStyleIdx="1" presStyleCnt="5">
        <dgm:presLayoutVars>
          <dgm:bulletEnabled val="1"/>
        </dgm:presLayoutVars>
      </dgm:prSet>
      <dgm:spPr/>
    </dgm:pt>
    <dgm:pt modelId="{C324780D-25BB-458C-85AA-E7500665EC79}" type="pres">
      <dgm:prSet presAssocID="{D8C5F390-309E-47CD-8F8A-1D6022E8B156}" presName="sibTrans" presStyleCnt="0"/>
      <dgm:spPr/>
    </dgm:pt>
    <dgm:pt modelId="{F940DCC5-CEC1-4675-83F6-9C258102F6BE}" type="pres">
      <dgm:prSet presAssocID="{3B6013F5-4577-415E-BE87-FD41D00F24FD}" presName="node" presStyleLbl="node1" presStyleIdx="2" presStyleCnt="5" custLinFactNeighborX="-3248" custLinFactNeighborY="1354">
        <dgm:presLayoutVars>
          <dgm:bulletEnabled val="1"/>
        </dgm:presLayoutVars>
      </dgm:prSet>
      <dgm:spPr/>
    </dgm:pt>
    <dgm:pt modelId="{39C539EB-6740-4CFA-B29B-56F5757973AE}" type="pres">
      <dgm:prSet presAssocID="{0C266DB4-AE90-4A63-8A19-AC3105CF7AE2}" presName="sibTrans" presStyleCnt="0"/>
      <dgm:spPr/>
    </dgm:pt>
    <dgm:pt modelId="{AA8330D6-4A4C-4FE3-9441-C1775AEF1F98}" type="pres">
      <dgm:prSet presAssocID="{13825AE6-240E-446E-9D61-6D0234F484F9}" presName="node" presStyleLbl="node1" presStyleIdx="3" presStyleCnt="5">
        <dgm:presLayoutVars>
          <dgm:bulletEnabled val="1"/>
        </dgm:presLayoutVars>
      </dgm:prSet>
      <dgm:spPr/>
    </dgm:pt>
    <dgm:pt modelId="{0D9F5A7D-3C5D-45C3-9ACB-CB08FDFE462C}" type="pres">
      <dgm:prSet presAssocID="{71B275CB-2223-47E3-BE11-673664D23C40}" presName="sibTrans" presStyleCnt="0"/>
      <dgm:spPr/>
    </dgm:pt>
    <dgm:pt modelId="{38BD75D5-6C2F-4496-ADE0-4FF13E634494}" type="pres">
      <dgm:prSet presAssocID="{447C6A2B-C1B5-48B4-A843-EBF9C69C1258}" presName="node" presStyleLbl="node1" presStyleIdx="4" presStyleCnt="5">
        <dgm:presLayoutVars>
          <dgm:bulletEnabled val="1"/>
        </dgm:presLayoutVars>
      </dgm:prSet>
      <dgm:spPr/>
    </dgm:pt>
  </dgm:ptLst>
  <dgm:cxnLst>
    <dgm:cxn modelId="{A6F0E435-8FAE-4FF0-B964-F8ED5B5000FB}" type="presOf" srcId="{1E2FA46F-6162-4FB9-A2FE-9337A7FA19D6}" destId="{8FB99CD4-C03C-4F1E-943A-6F07C3E95426}" srcOrd="0" destOrd="0" presId="urn:microsoft.com/office/officeart/2005/8/layout/default"/>
    <dgm:cxn modelId="{4E08CF38-A842-4FE2-BFEF-5B31DE6C8D07}" srcId="{2BCCBBA5-C2AC-4391-90F3-2DDDF9DE5143}" destId="{F86620F2-F45E-4B02-8473-9DCF88A75894}" srcOrd="1" destOrd="0" parTransId="{3FEEEDA4-FBF7-4782-B1D1-D1114290445D}" sibTransId="{D8C5F390-309E-47CD-8F8A-1D6022E8B156}"/>
    <dgm:cxn modelId="{88589C77-1553-4CD1-97A1-4A7009CA0BD3}" type="presOf" srcId="{F86620F2-F45E-4B02-8473-9DCF88A75894}" destId="{17502DD5-8E3A-457F-9466-F59A656A1233}" srcOrd="0" destOrd="0" presId="urn:microsoft.com/office/officeart/2005/8/layout/default"/>
    <dgm:cxn modelId="{B3EFCA8A-98DF-4D82-B06C-FB4F8DA53F5B}" type="presOf" srcId="{13825AE6-240E-446E-9D61-6D0234F484F9}" destId="{AA8330D6-4A4C-4FE3-9441-C1775AEF1F98}" srcOrd="0" destOrd="0" presId="urn:microsoft.com/office/officeart/2005/8/layout/default"/>
    <dgm:cxn modelId="{B43C1294-9504-4013-9139-04710F7B09AB}" type="presOf" srcId="{447C6A2B-C1B5-48B4-A843-EBF9C69C1258}" destId="{38BD75D5-6C2F-4496-ADE0-4FF13E634494}" srcOrd="0" destOrd="0" presId="urn:microsoft.com/office/officeart/2005/8/layout/default"/>
    <dgm:cxn modelId="{4B70FC9F-B251-45B5-BA01-F260E399179E}" srcId="{2BCCBBA5-C2AC-4391-90F3-2DDDF9DE5143}" destId="{447C6A2B-C1B5-48B4-A843-EBF9C69C1258}" srcOrd="4" destOrd="0" parTransId="{513FBFDA-AA82-4A51-BA92-A50F47BEC8AA}" sibTransId="{2F6CD13D-5CA5-40EA-8403-EB7843D8D4DB}"/>
    <dgm:cxn modelId="{A7881EA3-C32E-49C4-B13D-5914662553B1}" type="presOf" srcId="{3B6013F5-4577-415E-BE87-FD41D00F24FD}" destId="{F940DCC5-CEC1-4675-83F6-9C258102F6BE}" srcOrd="0" destOrd="0" presId="urn:microsoft.com/office/officeart/2005/8/layout/default"/>
    <dgm:cxn modelId="{170028B3-4C00-45EE-8428-9D521CE4FA93}" type="presOf" srcId="{2BCCBBA5-C2AC-4391-90F3-2DDDF9DE5143}" destId="{369F9712-B2CB-4C1A-A016-578A0F354C63}" srcOrd="0" destOrd="0" presId="urn:microsoft.com/office/officeart/2005/8/layout/default"/>
    <dgm:cxn modelId="{9924DBB8-DC61-4015-A185-5CAA58F0A003}" srcId="{2BCCBBA5-C2AC-4391-90F3-2DDDF9DE5143}" destId="{1E2FA46F-6162-4FB9-A2FE-9337A7FA19D6}" srcOrd="0" destOrd="0" parTransId="{86C9992E-C5A1-4A46-BC3A-42BFDB2A14DE}" sibTransId="{682249B0-3D7D-43BE-AA11-10B25253D7F5}"/>
    <dgm:cxn modelId="{4128FCBC-D400-4FBE-B819-25E20A09F707}" srcId="{2BCCBBA5-C2AC-4391-90F3-2DDDF9DE5143}" destId="{3B6013F5-4577-415E-BE87-FD41D00F24FD}" srcOrd="2" destOrd="0" parTransId="{3663F64F-D1FC-4A48-8487-5E55684E7146}" sibTransId="{0C266DB4-AE90-4A63-8A19-AC3105CF7AE2}"/>
    <dgm:cxn modelId="{9415FDD8-9C05-4A49-91A9-EFFEDBE00D1E}" srcId="{2BCCBBA5-C2AC-4391-90F3-2DDDF9DE5143}" destId="{13825AE6-240E-446E-9D61-6D0234F484F9}" srcOrd="3" destOrd="0" parTransId="{B196D0CD-FDFF-4847-A7A3-7772A137AD15}" sibTransId="{71B275CB-2223-47E3-BE11-673664D23C40}"/>
    <dgm:cxn modelId="{6D5FA6B3-2802-4D9B-ABFC-77358F01D88A}" type="presParOf" srcId="{369F9712-B2CB-4C1A-A016-578A0F354C63}" destId="{8FB99CD4-C03C-4F1E-943A-6F07C3E95426}" srcOrd="0" destOrd="0" presId="urn:microsoft.com/office/officeart/2005/8/layout/default"/>
    <dgm:cxn modelId="{3C386A0B-F1BC-4069-BD24-5AC93D143343}" type="presParOf" srcId="{369F9712-B2CB-4C1A-A016-578A0F354C63}" destId="{307E1D06-2DE4-4D82-9E8C-E74AC47E99AD}" srcOrd="1" destOrd="0" presId="urn:microsoft.com/office/officeart/2005/8/layout/default"/>
    <dgm:cxn modelId="{EFD3FD26-21DA-48E5-8CAA-37A41C4CA128}" type="presParOf" srcId="{369F9712-B2CB-4C1A-A016-578A0F354C63}" destId="{17502DD5-8E3A-457F-9466-F59A656A1233}" srcOrd="2" destOrd="0" presId="urn:microsoft.com/office/officeart/2005/8/layout/default"/>
    <dgm:cxn modelId="{B1ADFE97-2678-4D4E-80CF-4967FDF4A37B}" type="presParOf" srcId="{369F9712-B2CB-4C1A-A016-578A0F354C63}" destId="{C324780D-25BB-458C-85AA-E7500665EC79}" srcOrd="3" destOrd="0" presId="urn:microsoft.com/office/officeart/2005/8/layout/default"/>
    <dgm:cxn modelId="{B599AEFF-75E2-4285-9FCF-903150907489}" type="presParOf" srcId="{369F9712-B2CB-4C1A-A016-578A0F354C63}" destId="{F940DCC5-CEC1-4675-83F6-9C258102F6BE}" srcOrd="4" destOrd="0" presId="urn:microsoft.com/office/officeart/2005/8/layout/default"/>
    <dgm:cxn modelId="{AA995830-B5EA-4B36-9322-58C01741354D}" type="presParOf" srcId="{369F9712-B2CB-4C1A-A016-578A0F354C63}" destId="{39C539EB-6740-4CFA-B29B-56F5757973AE}" srcOrd="5" destOrd="0" presId="urn:microsoft.com/office/officeart/2005/8/layout/default"/>
    <dgm:cxn modelId="{69C6BD98-1F0F-42B5-94E7-A9F8D95DD07F}" type="presParOf" srcId="{369F9712-B2CB-4C1A-A016-578A0F354C63}" destId="{AA8330D6-4A4C-4FE3-9441-C1775AEF1F98}" srcOrd="6" destOrd="0" presId="urn:microsoft.com/office/officeart/2005/8/layout/default"/>
    <dgm:cxn modelId="{995DA19D-2239-4A6A-AB7C-E38434605FA4}" type="presParOf" srcId="{369F9712-B2CB-4C1A-A016-578A0F354C63}" destId="{0D9F5A7D-3C5D-45C3-9ACB-CB08FDFE462C}" srcOrd="7" destOrd="0" presId="urn:microsoft.com/office/officeart/2005/8/layout/default"/>
    <dgm:cxn modelId="{F635219E-BAB9-48FC-84FB-B3BE1D1EC32E}" type="presParOf" srcId="{369F9712-B2CB-4C1A-A016-578A0F354C63}" destId="{38BD75D5-6C2F-4496-ADE0-4FF13E634494}"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99CD4-C03C-4F1E-943A-6F07C3E95426}">
      <dsp:nvSpPr>
        <dsp:cNvPr id="0" name=""/>
        <dsp:cNvSpPr/>
      </dsp:nvSpPr>
      <dsp:spPr>
        <a:xfrm>
          <a:off x="0" y="96341"/>
          <a:ext cx="3446859" cy="2068115"/>
        </a:xfrm>
        <a:prstGeom prst="rect">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0" y="96341"/>
        <a:ext cx="3446859" cy="2068115"/>
      </dsp:txXfrm>
    </dsp:sp>
    <dsp:sp modelId="{17502DD5-8E3A-457F-9466-F59A656A1233}">
      <dsp:nvSpPr>
        <dsp:cNvPr id="0" name=""/>
        <dsp:cNvSpPr/>
      </dsp:nvSpPr>
      <dsp:spPr>
        <a:xfrm>
          <a:off x="3791545" y="96341"/>
          <a:ext cx="3446859" cy="2068115"/>
        </a:xfrm>
        <a:prstGeom prst="rect">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791545" y="96341"/>
        <a:ext cx="3446859" cy="2068115"/>
      </dsp:txXfrm>
    </dsp:sp>
    <dsp:sp modelId="{F940DCC5-CEC1-4675-83F6-9C258102F6BE}">
      <dsp:nvSpPr>
        <dsp:cNvPr id="0" name=""/>
        <dsp:cNvSpPr/>
      </dsp:nvSpPr>
      <dsp:spPr>
        <a:xfrm>
          <a:off x="7471136" y="124343"/>
          <a:ext cx="3446859" cy="2068115"/>
        </a:xfrm>
        <a:prstGeom prst="rect">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7471136" y="124343"/>
        <a:ext cx="3446859" cy="2068115"/>
      </dsp:txXfrm>
    </dsp:sp>
    <dsp:sp modelId="{AA8330D6-4A4C-4FE3-9441-C1775AEF1F98}">
      <dsp:nvSpPr>
        <dsp:cNvPr id="0" name=""/>
        <dsp:cNvSpPr/>
      </dsp:nvSpPr>
      <dsp:spPr>
        <a:xfrm>
          <a:off x="1895772" y="2509142"/>
          <a:ext cx="3446859" cy="2068115"/>
        </a:xfrm>
        <a:prstGeom prst="rect">
          <a:avLst/>
        </a:prstGeom>
        <a:blipFill rotWithShape="0">
          <a:blip xmlns:r="http://schemas.openxmlformats.org/officeDocument/2006/relationships" r:embed="rId4"/>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895772" y="2509142"/>
        <a:ext cx="3446859" cy="2068115"/>
      </dsp:txXfrm>
    </dsp:sp>
    <dsp:sp modelId="{38BD75D5-6C2F-4496-ADE0-4FF13E634494}">
      <dsp:nvSpPr>
        <dsp:cNvPr id="0" name=""/>
        <dsp:cNvSpPr/>
      </dsp:nvSpPr>
      <dsp:spPr>
        <a:xfrm>
          <a:off x="5687317" y="2509142"/>
          <a:ext cx="3446859" cy="2068115"/>
        </a:xfrm>
        <a:prstGeom prst="rect">
          <a:avLst/>
        </a:prstGeom>
        <a:blipFill rotWithShape="0">
          <a:blip xmlns:r="http://schemas.openxmlformats.org/officeDocument/2006/relationships" r:embed="rId5"/>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5687317" y="2509142"/>
        <a:ext cx="3446859" cy="20681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4BE4516F-232F-4DA2-9C68-BD70BFA220FD}"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860991E0-F83B-46A0-A897-921995336486}"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62D58403-B563-4E1C-A06B-B0C5DEF16224}"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E7041EB9-6E88-431C-9AE0-D82C6C4D35BC}"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54"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56"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5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3" name="PlaceHolder 2"/>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9320" cy="27446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6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A1492BD6-7A91-4A94-9DEC-AF66FDF915AF}"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6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9"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73"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75"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76"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7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7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8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81"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83"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84"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85"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86"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87"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88"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lstStyle/>
          <a:p>
            <a:r>
              <a:t>Footer</a:t>
            </a:r>
          </a:p>
        </p:txBody>
      </p:sp>
      <p:sp>
        <p:nvSpPr>
          <p:cNvPr id="3" name="PlaceHolder 2"/>
          <p:cNvSpPr>
            <a:spLocks noGrp="1"/>
          </p:cNvSpPr>
          <p:nvPr>
            <p:ph type="sldNum" idx="7"/>
          </p:nvPr>
        </p:nvSpPr>
        <p:spPr/>
        <p:txBody>
          <a:bodyPr/>
          <a:lstStyle/>
          <a:p>
            <a:fld id="{9FD52550-0A54-4ECD-98E8-73D20154D5E6}" type="slidenum">
              <a:t>‹#›</a:t>
            </a:fld>
            <a:endParaRPr/>
          </a:p>
        </p:txBody>
      </p:sp>
      <p:sp>
        <p:nvSpPr>
          <p:cNvPr id="4" name="PlaceHolder 3"/>
          <p:cNvSpPr>
            <a:spLocks noGrp="1"/>
          </p:cNvSpPr>
          <p:nvPr>
            <p:ph type="dt" idx="5"/>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99"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6"/>
          </p:nvPr>
        </p:nvSpPr>
        <p:spPr/>
        <p:txBody>
          <a:bodyPr/>
          <a:lstStyle/>
          <a:p>
            <a:r>
              <a:t>Footer</a:t>
            </a:r>
          </a:p>
        </p:txBody>
      </p:sp>
      <p:sp>
        <p:nvSpPr>
          <p:cNvPr id="5" name="PlaceHolder 4"/>
          <p:cNvSpPr>
            <a:spLocks noGrp="1"/>
          </p:cNvSpPr>
          <p:nvPr>
            <p:ph type="sldNum" idx="7"/>
          </p:nvPr>
        </p:nvSpPr>
        <p:spPr/>
        <p:txBody>
          <a:bodyPr/>
          <a:lstStyle/>
          <a:p>
            <a:fld id="{F48EB131-5C42-48A7-80D7-1FDF53125CAD}" type="slidenum">
              <a:t>‹#›</a:t>
            </a:fld>
            <a:endParaRPr/>
          </a:p>
        </p:txBody>
      </p:sp>
      <p:sp>
        <p:nvSpPr>
          <p:cNvPr id="6" name="PlaceHolder 5"/>
          <p:cNvSpPr>
            <a:spLocks noGrp="1"/>
          </p:cNvSpPr>
          <p:nvPr>
            <p:ph type="dt" idx="5"/>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01"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4" name="PlaceHolder 3"/>
          <p:cNvSpPr>
            <a:spLocks noGrp="1"/>
          </p:cNvSpPr>
          <p:nvPr>
            <p:ph type="ftr" idx="6"/>
          </p:nvPr>
        </p:nvSpPr>
        <p:spPr/>
        <p:txBody>
          <a:bodyPr/>
          <a:lstStyle/>
          <a:p>
            <a:r>
              <a:t>Footer</a:t>
            </a:r>
          </a:p>
        </p:txBody>
      </p:sp>
      <p:sp>
        <p:nvSpPr>
          <p:cNvPr id="5" name="PlaceHolder 4"/>
          <p:cNvSpPr>
            <a:spLocks noGrp="1"/>
          </p:cNvSpPr>
          <p:nvPr>
            <p:ph type="sldNum" idx="7"/>
          </p:nvPr>
        </p:nvSpPr>
        <p:spPr/>
        <p:txBody>
          <a:bodyPr/>
          <a:lstStyle/>
          <a:p>
            <a:fld id="{2D75605B-1F95-486F-97DF-C573FF171FAF}" type="slidenum">
              <a:t>‹#›</a:t>
            </a:fld>
            <a:endParaRPr/>
          </a:p>
        </p:txBody>
      </p:sp>
      <p:sp>
        <p:nvSpPr>
          <p:cNvPr id="6" name="PlaceHolder 5"/>
          <p:cNvSpPr>
            <a:spLocks noGrp="1"/>
          </p:cNvSpPr>
          <p:nvPr>
            <p:ph type="dt" idx="5"/>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0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0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5" name="PlaceHolder 4"/>
          <p:cNvSpPr>
            <a:spLocks noGrp="1"/>
          </p:cNvSpPr>
          <p:nvPr>
            <p:ph type="ftr" idx="6"/>
          </p:nvPr>
        </p:nvSpPr>
        <p:spPr/>
        <p:txBody>
          <a:bodyPr/>
          <a:lstStyle/>
          <a:p>
            <a:r>
              <a:t>Footer</a:t>
            </a:r>
          </a:p>
        </p:txBody>
      </p:sp>
      <p:sp>
        <p:nvSpPr>
          <p:cNvPr id="6" name="PlaceHolder 5"/>
          <p:cNvSpPr>
            <a:spLocks noGrp="1"/>
          </p:cNvSpPr>
          <p:nvPr>
            <p:ph type="sldNum" idx="7"/>
          </p:nvPr>
        </p:nvSpPr>
        <p:spPr/>
        <p:txBody>
          <a:bodyPr/>
          <a:lstStyle/>
          <a:p>
            <a:fld id="{063E2A27-59D7-4E7B-A464-DFBC813116CC}" type="slidenum">
              <a:t>‹#›</a:t>
            </a:fld>
            <a:endParaRPr/>
          </a:p>
        </p:txBody>
      </p:sp>
      <p:sp>
        <p:nvSpPr>
          <p:cNvPr id="7" name="PlaceHolder 6"/>
          <p:cNvSpPr>
            <a:spLocks noGrp="1"/>
          </p:cNvSpPr>
          <p:nvPr>
            <p:ph type="dt" idx="5"/>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3" name="PlaceHolder 2"/>
          <p:cNvSpPr>
            <a:spLocks noGrp="1"/>
          </p:cNvSpPr>
          <p:nvPr>
            <p:ph type="ftr" idx="6"/>
          </p:nvPr>
        </p:nvSpPr>
        <p:spPr/>
        <p:txBody>
          <a:bodyPr/>
          <a:lstStyle/>
          <a:p>
            <a:r>
              <a:t>Footer</a:t>
            </a:r>
          </a:p>
        </p:txBody>
      </p:sp>
      <p:sp>
        <p:nvSpPr>
          <p:cNvPr id="4" name="PlaceHolder 3"/>
          <p:cNvSpPr>
            <a:spLocks noGrp="1"/>
          </p:cNvSpPr>
          <p:nvPr>
            <p:ph type="sldNum" idx="7"/>
          </p:nvPr>
        </p:nvSpPr>
        <p:spPr/>
        <p:txBody>
          <a:bodyPr/>
          <a:lstStyle/>
          <a:p>
            <a:fld id="{EE842ECF-AB7A-48EB-A4E5-6F9434D45193}" type="slidenum">
              <a:t>‹#›</a:t>
            </a:fld>
            <a:endParaRPr/>
          </a:p>
        </p:txBody>
      </p:sp>
      <p:sp>
        <p:nvSpPr>
          <p:cNvPr id="5" name="PlaceHolder 4"/>
          <p:cNvSpPr>
            <a:spLocks noGrp="1"/>
          </p:cNvSpPr>
          <p:nvPr>
            <p:ph type="dt" idx="5"/>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1E2A039B-FF28-4E08-8DF0-AB913DF503E7}"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9320" cy="27446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6"/>
          </p:nvPr>
        </p:nvSpPr>
        <p:spPr/>
        <p:txBody>
          <a:bodyPr/>
          <a:lstStyle/>
          <a:p>
            <a:r>
              <a:t>Footer</a:t>
            </a:r>
          </a:p>
        </p:txBody>
      </p:sp>
      <p:sp>
        <p:nvSpPr>
          <p:cNvPr id="4" name="PlaceHolder 3"/>
          <p:cNvSpPr>
            <a:spLocks noGrp="1"/>
          </p:cNvSpPr>
          <p:nvPr>
            <p:ph type="sldNum" idx="7"/>
          </p:nvPr>
        </p:nvSpPr>
        <p:spPr/>
        <p:txBody>
          <a:bodyPr/>
          <a:lstStyle/>
          <a:p>
            <a:fld id="{5E45C1D7-2C9E-4752-A0CF-4AE475BD3C99}" type="slidenum">
              <a:t>‹#›</a:t>
            </a:fld>
            <a:endParaRPr/>
          </a:p>
        </p:txBody>
      </p:sp>
      <p:sp>
        <p:nvSpPr>
          <p:cNvPr id="5" name="PlaceHolder 4"/>
          <p:cNvSpPr>
            <a:spLocks noGrp="1"/>
          </p:cNvSpPr>
          <p:nvPr>
            <p:ph type="dt" idx="5"/>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0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0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1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ftr" idx="6"/>
          </p:nvPr>
        </p:nvSpPr>
        <p:spPr/>
        <p:txBody>
          <a:bodyPr/>
          <a:lstStyle/>
          <a:p>
            <a:r>
              <a:t>Footer</a:t>
            </a:r>
          </a:p>
        </p:txBody>
      </p:sp>
      <p:sp>
        <p:nvSpPr>
          <p:cNvPr id="7" name="PlaceHolder 6"/>
          <p:cNvSpPr>
            <a:spLocks noGrp="1"/>
          </p:cNvSpPr>
          <p:nvPr>
            <p:ph type="sldNum" idx="7"/>
          </p:nvPr>
        </p:nvSpPr>
        <p:spPr/>
        <p:txBody>
          <a:bodyPr/>
          <a:lstStyle/>
          <a:p>
            <a:fld id="{49F56873-88F4-4BFC-983D-1C75409C0029}" type="slidenum">
              <a:t>‹#›</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1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14"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ftr" idx="6"/>
          </p:nvPr>
        </p:nvSpPr>
        <p:spPr/>
        <p:txBody>
          <a:bodyPr/>
          <a:lstStyle/>
          <a:p>
            <a:r>
              <a:t>Footer</a:t>
            </a:r>
          </a:p>
        </p:txBody>
      </p:sp>
      <p:sp>
        <p:nvSpPr>
          <p:cNvPr id="7" name="PlaceHolder 6"/>
          <p:cNvSpPr>
            <a:spLocks noGrp="1"/>
          </p:cNvSpPr>
          <p:nvPr>
            <p:ph type="sldNum" idx="7"/>
          </p:nvPr>
        </p:nvSpPr>
        <p:spPr/>
        <p:txBody>
          <a:bodyPr/>
          <a:lstStyle/>
          <a:p>
            <a:fld id="{FD33E7F6-F769-486B-AAEE-39A1B649C74B}" type="slidenum">
              <a:t>‹#›</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1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18"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ftr" idx="6"/>
          </p:nvPr>
        </p:nvSpPr>
        <p:spPr/>
        <p:txBody>
          <a:bodyPr/>
          <a:lstStyle/>
          <a:p>
            <a:r>
              <a:t>Footer</a:t>
            </a:r>
          </a:p>
        </p:txBody>
      </p:sp>
      <p:sp>
        <p:nvSpPr>
          <p:cNvPr id="7" name="PlaceHolder 6"/>
          <p:cNvSpPr>
            <a:spLocks noGrp="1"/>
          </p:cNvSpPr>
          <p:nvPr>
            <p:ph type="sldNum" idx="7"/>
          </p:nvPr>
        </p:nvSpPr>
        <p:spPr/>
        <p:txBody>
          <a:bodyPr/>
          <a:lstStyle/>
          <a:p>
            <a:fld id="{49324944-4CD5-46DE-81BB-741A1473A584}" type="slidenum">
              <a:t>‹#›</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20"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21"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5" name="PlaceHolder 4"/>
          <p:cNvSpPr>
            <a:spLocks noGrp="1"/>
          </p:cNvSpPr>
          <p:nvPr>
            <p:ph type="ftr" idx="6"/>
          </p:nvPr>
        </p:nvSpPr>
        <p:spPr/>
        <p:txBody>
          <a:bodyPr/>
          <a:lstStyle/>
          <a:p>
            <a:r>
              <a:t>Footer</a:t>
            </a:r>
          </a:p>
        </p:txBody>
      </p:sp>
      <p:sp>
        <p:nvSpPr>
          <p:cNvPr id="6" name="PlaceHolder 5"/>
          <p:cNvSpPr>
            <a:spLocks noGrp="1"/>
          </p:cNvSpPr>
          <p:nvPr>
            <p:ph type="sldNum" idx="7"/>
          </p:nvPr>
        </p:nvSpPr>
        <p:spPr/>
        <p:txBody>
          <a:bodyPr/>
          <a:lstStyle/>
          <a:p>
            <a:fld id="{9C55FF56-069D-4467-A5BB-5FE7413E7C09}" type="slidenum">
              <a:t>‹#›</a:t>
            </a:fld>
            <a:endParaRPr/>
          </a:p>
        </p:txBody>
      </p:sp>
      <p:sp>
        <p:nvSpPr>
          <p:cNvPr id="7" name="PlaceHolder 6"/>
          <p:cNvSpPr>
            <a:spLocks noGrp="1"/>
          </p:cNvSpPr>
          <p:nvPr>
            <p:ph type="dt" idx="5"/>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2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26"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7" name="PlaceHolder 6"/>
          <p:cNvSpPr>
            <a:spLocks noGrp="1"/>
          </p:cNvSpPr>
          <p:nvPr>
            <p:ph type="ftr" idx="6"/>
          </p:nvPr>
        </p:nvSpPr>
        <p:spPr/>
        <p:txBody>
          <a:bodyPr/>
          <a:lstStyle/>
          <a:p>
            <a:r>
              <a:t>Footer</a:t>
            </a:r>
          </a:p>
        </p:txBody>
      </p:sp>
      <p:sp>
        <p:nvSpPr>
          <p:cNvPr id="8" name="PlaceHolder 7"/>
          <p:cNvSpPr>
            <a:spLocks noGrp="1"/>
          </p:cNvSpPr>
          <p:nvPr>
            <p:ph type="sldNum" idx="7"/>
          </p:nvPr>
        </p:nvSpPr>
        <p:spPr/>
        <p:txBody>
          <a:bodyPr/>
          <a:lstStyle/>
          <a:p>
            <a:fld id="{30FB9C1D-F856-4EC9-902A-61F845900F7E}" type="slidenum">
              <a:t>‹#›</a:t>
            </a:fld>
            <a:endParaRPr/>
          </a:p>
        </p:txBody>
      </p:sp>
      <p:sp>
        <p:nvSpPr>
          <p:cNvPr id="9" name="PlaceHolder 8"/>
          <p:cNvSpPr>
            <a:spLocks noGrp="1"/>
          </p:cNvSpPr>
          <p:nvPr>
            <p:ph type="dt" idx="5"/>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28"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29"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30"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31"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32"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33"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9" name="PlaceHolder 8"/>
          <p:cNvSpPr>
            <a:spLocks noGrp="1"/>
          </p:cNvSpPr>
          <p:nvPr>
            <p:ph type="ftr" idx="6"/>
          </p:nvPr>
        </p:nvSpPr>
        <p:spPr/>
        <p:txBody>
          <a:bodyPr/>
          <a:lstStyle/>
          <a:p>
            <a:r>
              <a:t>Footer</a:t>
            </a:r>
          </a:p>
        </p:txBody>
      </p:sp>
      <p:sp>
        <p:nvSpPr>
          <p:cNvPr id="10" name="PlaceHolder 9"/>
          <p:cNvSpPr>
            <a:spLocks noGrp="1"/>
          </p:cNvSpPr>
          <p:nvPr>
            <p:ph type="sldNum" idx="7"/>
          </p:nvPr>
        </p:nvSpPr>
        <p:spPr/>
        <p:txBody>
          <a:bodyPr/>
          <a:lstStyle/>
          <a:p>
            <a:fld id="{5DFE4433-0C62-4782-9F50-F5D4D8411B48}" type="slidenum">
              <a:t>‹#›</a:t>
            </a:fld>
            <a:endParaRPr/>
          </a:p>
        </p:txBody>
      </p:sp>
      <p:sp>
        <p:nvSpPr>
          <p:cNvPr id="11" name="PlaceHolder 10"/>
          <p:cNvSpPr>
            <a:spLocks noGrp="1"/>
          </p:cNvSpPr>
          <p:nvPr>
            <p:ph type="dt" idx="5"/>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A04D6E5A-AF1C-42CF-9333-8D9D8328A204}"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143AB016-2D7F-41CE-885A-BE1C0D3F550F}"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9A6851D0-D974-456A-95C9-1B80C8CEE6B9}"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CCF3D27E-AEE8-4D64-8604-AC4E4FC569FC}"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52BB25C9-1BF6-44E3-8AAF-02901AAFBAF4}"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F85832E2-9CBF-4859-B513-3A840101B5FC}"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png"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 /><Relationship Id="rId13" Type="http://schemas.openxmlformats.org/officeDocument/2006/relationships/theme" Target="../theme/theme2.xml" /><Relationship Id="rId3" Type="http://schemas.openxmlformats.org/officeDocument/2006/relationships/slideLayout" Target="../slideLayouts/slideLayout15.xml" /><Relationship Id="rId7" Type="http://schemas.openxmlformats.org/officeDocument/2006/relationships/slideLayout" Target="../slideLayouts/slideLayout19.xml" /><Relationship Id="rId12" Type="http://schemas.openxmlformats.org/officeDocument/2006/relationships/slideLayout" Target="../slideLayouts/slideLayout24.xml" /><Relationship Id="rId2" Type="http://schemas.openxmlformats.org/officeDocument/2006/relationships/slideLayout" Target="../slideLayouts/slideLayout14.xml" /><Relationship Id="rId1" Type="http://schemas.openxmlformats.org/officeDocument/2006/relationships/slideLayout" Target="../slideLayouts/slideLayout13.xml" /><Relationship Id="rId6" Type="http://schemas.openxmlformats.org/officeDocument/2006/relationships/slideLayout" Target="../slideLayouts/slideLayout18.xml" /><Relationship Id="rId11" Type="http://schemas.openxmlformats.org/officeDocument/2006/relationships/slideLayout" Target="../slideLayouts/slideLayout23.xml" /><Relationship Id="rId5" Type="http://schemas.openxmlformats.org/officeDocument/2006/relationships/slideLayout" Target="../slideLayouts/slideLayout17.xml" /><Relationship Id="rId10" Type="http://schemas.openxmlformats.org/officeDocument/2006/relationships/slideLayout" Target="../slideLayouts/slideLayout22.xml" /><Relationship Id="rId4" Type="http://schemas.openxmlformats.org/officeDocument/2006/relationships/slideLayout" Target="../slideLayouts/slideLayout16.xml" /><Relationship Id="rId9" Type="http://schemas.openxmlformats.org/officeDocument/2006/relationships/slideLayout" Target="../slideLayouts/slideLayout21.xml" /><Relationship Id="rId14" Type="http://schemas.openxmlformats.org/officeDocument/2006/relationships/image" Target="../media/image1.png" /></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 /><Relationship Id="rId13" Type="http://schemas.openxmlformats.org/officeDocument/2006/relationships/theme" Target="../theme/theme3.xml" /><Relationship Id="rId3" Type="http://schemas.openxmlformats.org/officeDocument/2006/relationships/slideLayout" Target="../slideLayouts/slideLayout27.xml" /><Relationship Id="rId7" Type="http://schemas.openxmlformats.org/officeDocument/2006/relationships/slideLayout" Target="../slideLayouts/slideLayout31.xml" /><Relationship Id="rId12" Type="http://schemas.openxmlformats.org/officeDocument/2006/relationships/slideLayout" Target="../slideLayouts/slideLayout36.xml" /><Relationship Id="rId2" Type="http://schemas.openxmlformats.org/officeDocument/2006/relationships/slideLayout" Target="../slideLayouts/slideLayout26.xml" /><Relationship Id="rId1" Type="http://schemas.openxmlformats.org/officeDocument/2006/relationships/slideLayout" Target="../slideLayouts/slideLayout25.xml" /><Relationship Id="rId6" Type="http://schemas.openxmlformats.org/officeDocument/2006/relationships/slideLayout" Target="../slideLayouts/slideLayout30.xml" /><Relationship Id="rId11" Type="http://schemas.openxmlformats.org/officeDocument/2006/relationships/slideLayout" Target="../slideLayouts/slideLayout35.xml" /><Relationship Id="rId5" Type="http://schemas.openxmlformats.org/officeDocument/2006/relationships/slideLayout" Target="../slideLayouts/slideLayout29.xml" /><Relationship Id="rId10" Type="http://schemas.openxmlformats.org/officeDocument/2006/relationships/slideLayout" Target="../slideLayouts/slideLayout34.xml" /><Relationship Id="rId4" Type="http://schemas.openxmlformats.org/officeDocument/2006/relationships/slideLayout" Target="../slideLayouts/slideLayout28.xml" /><Relationship Id="rId9" Type="http://schemas.openxmlformats.org/officeDocument/2006/relationships/slideLayout" Target="../slideLayouts/slideLayout33.xml" /><Relationship Id="rId14" Type="http://schemas.openxmlformats.org/officeDocument/2006/relationships/image" Target="../media/image1.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11"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2"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3" name="Picture 7" descr="Logo&#10;&#10;Description automatically generated"/>
          <p:cNvPicPr/>
          <p:nvPr/>
        </p:nvPicPr>
        <p:blipFill>
          <a:blip r:embed="rId14"/>
          <a:stretch/>
        </p:blipFill>
        <p:spPr>
          <a:xfrm>
            <a:off x="10485000" y="6437880"/>
            <a:ext cx="1125360" cy="364680"/>
          </a:xfrm>
          <a:prstGeom prst="rect">
            <a:avLst/>
          </a:prstGeom>
          <a:ln w="0">
            <a:noFill/>
          </a:ln>
        </p:spPr>
      </p:pic>
      <p:sp>
        <p:nvSpPr>
          <p:cNvPr id="4" name="Rectangle 6"/>
          <p:cNvSpPr/>
          <p:nvPr/>
        </p:nvSpPr>
        <p:spPr>
          <a:xfrm>
            <a:off x="446400" y="3085920"/>
            <a:ext cx="11298600" cy="333792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5" name="PlaceHolder 1"/>
          <p:cNvSpPr>
            <a:spLocks noGrp="1"/>
          </p:cNvSpPr>
          <p:nvPr>
            <p:ph type="title"/>
          </p:nvPr>
        </p:nvSpPr>
        <p:spPr>
          <a:xfrm>
            <a:off x="581040" y="1020600"/>
            <a:ext cx="10993320" cy="1474560"/>
          </a:xfrm>
          <a:prstGeom prst="rect">
            <a:avLst/>
          </a:prstGeom>
          <a:noFill/>
          <a:ln w="0">
            <a:noFill/>
          </a:ln>
        </p:spPr>
        <p:txBody>
          <a:bodyPr anchor="b">
            <a:normAutofit/>
          </a:bodyPr>
          <a:lstStyle/>
          <a:p>
            <a:pPr indent="0">
              <a:lnSpc>
                <a:spcPct val="100000"/>
              </a:lnSpc>
              <a:buNone/>
            </a:pPr>
            <a:r>
              <a:rPr lang="en-US" sz="3600" b="0" strike="noStrike" cap="all" spc="-1">
                <a:solidFill>
                  <a:srgbClr val="404040"/>
                </a:solidFill>
                <a:latin typeface="Franklin Gothic Demi"/>
              </a:rPr>
              <a:t>Click to edit Master title style</a:t>
            </a:r>
            <a:endParaRPr lang="en-US" sz="3600" b="0" strike="noStrike" spc="-1">
              <a:solidFill>
                <a:srgbClr val="000000"/>
              </a:solidFill>
              <a:latin typeface="Franklin Gothic Book"/>
            </a:endParaRPr>
          </a:p>
        </p:txBody>
      </p:sp>
      <p:sp>
        <p:nvSpPr>
          <p:cNvPr id="6" name="PlaceHolder 2"/>
          <p:cNvSpPr>
            <a:spLocks noGrp="1"/>
          </p:cNvSpPr>
          <p:nvPr>
            <p:ph type="dt" idx="1"/>
          </p:nvPr>
        </p:nvSpPr>
        <p:spPr>
          <a:xfrm>
            <a:off x="7606080" y="6423840"/>
            <a:ext cx="2844360" cy="364680"/>
          </a:xfrm>
          <a:prstGeom prst="rect">
            <a:avLst/>
          </a:prstGeom>
          <a:noFill/>
          <a:ln w="0">
            <a:noFill/>
          </a:ln>
        </p:spPr>
        <p:txBody>
          <a:bodyPr anchor="ctr">
            <a:noAutofit/>
          </a:bodyPr>
          <a:lstStyle>
            <a:lvl1pPr indent="0" algn="r">
              <a:lnSpc>
                <a:spcPct val="100000"/>
              </a:lnSpc>
              <a:buNone/>
              <a:defRPr lang="en-US" sz="900" b="0" strike="noStrike" spc="-1">
                <a:solidFill>
                  <a:srgbClr val="404040"/>
                </a:solidFill>
                <a:latin typeface="Franklin Gothic Book"/>
              </a:defRPr>
            </a:lvl1pPr>
          </a:lstStyle>
          <a:p>
            <a:pPr indent="0" algn="r">
              <a:lnSpc>
                <a:spcPct val="100000"/>
              </a:lnSpc>
              <a:buNone/>
            </a:pPr>
            <a:r>
              <a:rPr lang="en-US" sz="900" b="0" strike="noStrike" spc="-1">
                <a:solidFill>
                  <a:srgbClr val="404040"/>
                </a:solidFill>
                <a:latin typeface="Franklin Gothic Book"/>
              </a:rPr>
              <a:t>&lt;date/time&gt;</a:t>
            </a:r>
            <a:endParaRPr lang="en-IN" sz="900" b="0" strike="noStrike" spc="-1">
              <a:solidFill>
                <a:srgbClr val="000000"/>
              </a:solidFill>
              <a:latin typeface="Times New Roman"/>
            </a:endParaRPr>
          </a:p>
        </p:txBody>
      </p:sp>
      <p:sp>
        <p:nvSpPr>
          <p:cNvPr id="7" name="PlaceHolder 3"/>
          <p:cNvSpPr>
            <a:spLocks noGrp="1"/>
          </p:cNvSpPr>
          <p:nvPr>
            <p:ph type="ftr" idx="2"/>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8" name="PlaceHolder 4"/>
          <p:cNvSpPr>
            <a:spLocks noGrp="1"/>
          </p:cNvSpPr>
          <p:nvPr>
            <p:ph type="sldNum" idx="3"/>
          </p:nvPr>
        </p:nvSpPr>
        <p:spPr>
          <a:xfrm>
            <a:off x="10558440" y="6423840"/>
            <a:ext cx="1052280" cy="364680"/>
          </a:xfrm>
          <a:prstGeom prst="rect">
            <a:avLst/>
          </a:prstGeom>
          <a:noFill/>
          <a:ln w="0">
            <a:noFill/>
          </a:ln>
        </p:spPr>
        <p:txBody>
          <a:bodyPr anchor="ctr">
            <a:noAutofit/>
          </a:bodyPr>
          <a:lstStyle>
            <a:lvl1pPr indent="0" algn="r">
              <a:lnSpc>
                <a:spcPct val="100000"/>
              </a:lnSpc>
              <a:buNone/>
              <a:defRPr lang="en-US" sz="900" b="0" strike="noStrike" spc="-1">
                <a:solidFill>
                  <a:srgbClr val="404040"/>
                </a:solidFill>
                <a:latin typeface="Franklin Gothic Book"/>
              </a:defRPr>
            </a:lvl1pPr>
          </a:lstStyle>
          <a:p>
            <a:pPr indent="0" algn="r">
              <a:lnSpc>
                <a:spcPct val="100000"/>
              </a:lnSpc>
              <a:buNone/>
            </a:pPr>
            <a:fld id="{A2567467-B459-413A-87D9-5BBE4EBFFC04}" type="slidenum">
              <a:rPr lang="en-US" sz="900" b="0" strike="noStrike" spc="-1">
                <a:solidFill>
                  <a:srgbClr val="404040"/>
                </a:solidFill>
                <a:latin typeface="Franklin Gothic Book"/>
              </a:rPr>
              <a:t>‹#›</a:t>
            </a:fld>
            <a:endParaRPr lang="en-IN" sz="900" b="0" strike="noStrike" spc="-1">
              <a:solidFill>
                <a:srgbClr val="000000"/>
              </a:solidFill>
              <a:latin typeface="Times New Roman"/>
            </a:endParaRPr>
          </a:p>
        </p:txBody>
      </p:sp>
      <p:sp>
        <p:nvSpPr>
          <p:cNvPr id="9"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110000"/>
              </a:lnSpc>
              <a:spcBef>
                <a:spcPts val="1417"/>
              </a:spcBef>
              <a:buClr>
                <a:srgbClr val="000000"/>
              </a:buClr>
              <a:buSzPct val="45000"/>
              <a:buFont typeface="Wingdings" charset="2"/>
              <a:buChar char=""/>
            </a:pPr>
            <a:r>
              <a:rPr lang="en-US" sz="1700" b="0" strike="noStrike" spc="-1">
                <a:solidFill>
                  <a:srgbClr val="404040"/>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rgbClr val="404040"/>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rgbClr val="404040"/>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rgbClr val="404040"/>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47"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48"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49" name="Picture 7" descr="Logo&#10;&#10;Description automatically generated"/>
          <p:cNvPicPr/>
          <p:nvPr/>
        </p:nvPicPr>
        <p:blipFill>
          <a:blip r:embed="rId14"/>
          <a:stretch/>
        </p:blipFill>
        <p:spPr>
          <a:xfrm>
            <a:off x="10485000" y="6437880"/>
            <a:ext cx="1125360" cy="364680"/>
          </a:xfrm>
          <a:prstGeom prst="rect">
            <a:avLst/>
          </a:prstGeom>
          <a:ln w="0">
            <a:noFill/>
          </a:ln>
        </p:spPr>
      </p:pic>
      <p:sp>
        <p:nvSpPr>
          <p:cNvPr id="50" name="PlaceHolder 1"/>
          <p:cNvSpPr>
            <a:spLocks noGrp="1"/>
          </p:cNvSpPr>
          <p:nvPr>
            <p:ph type="title"/>
          </p:nvPr>
        </p:nvSpPr>
        <p:spPr>
          <a:xfrm>
            <a:off x="581040" y="702000"/>
            <a:ext cx="11029320" cy="529920"/>
          </a:xfrm>
          <a:prstGeom prst="rect">
            <a:avLst/>
          </a:prstGeom>
          <a:noFill/>
          <a:ln w="0">
            <a:noFill/>
          </a:ln>
        </p:spPr>
        <p:txBody>
          <a:bodyPr anchor="b">
            <a:noAutofit/>
          </a:bodyPr>
          <a:lstStyle/>
          <a:p>
            <a:pPr indent="0">
              <a:lnSpc>
                <a:spcPct val="100000"/>
              </a:lnSpc>
              <a:buNone/>
            </a:pPr>
            <a:r>
              <a:rPr lang="en-US" sz="2800" b="0" strike="noStrike" cap="all" spc="-1">
                <a:solidFill>
                  <a:srgbClr val="404040"/>
                </a:solidFill>
                <a:latin typeface="Franklin Gothic Demi"/>
              </a:rPr>
              <a:t>Click to edit Master title style</a:t>
            </a:r>
            <a:endParaRPr lang="en-US" sz="2800" b="0" strike="noStrike" spc="-1">
              <a:solidFill>
                <a:srgbClr val="000000"/>
              </a:solidFill>
              <a:latin typeface="Franklin Gothic Book"/>
            </a:endParaRPr>
          </a:p>
        </p:txBody>
      </p:sp>
      <p:sp>
        <p:nvSpPr>
          <p:cNvPr id="51" name="PlaceHolder 2"/>
          <p:cNvSpPr>
            <a:spLocks noGrp="1"/>
          </p:cNvSpPr>
          <p:nvPr>
            <p:ph type="body"/>
          </p:nvPr>
        </p:nvSpPr>
        <p:spPr>
          <a:xfrm>
            <a:off x="581040" y="1302120"/>
            <a:ext cx="11029320" cy="4672800"/>
          </a:xfrm>
          <a:prstGeom prst="rect">
            <a:avLst/>
          </a:prstGeom>
          <a:noFill/>
          <a:ln w="0">
            <a:noFill/>
          </a:ln>
        </p:spPr>
        <p:txBody>
          <a:bodyPr anchor="ctr">
            <a:noAutofit/>
          </a:bodyPr>
          <a:lstStyle/>
          <a:p>
            <a:pPr marL="306000" indent="-306000">
              <a:lnSpc>
                <a:spcPct val="110000"/>
              </a:lnSpc>
              <a:spcBef>
                <a:spcPts val="340"/>
              </a:spcBef>
              <a:spcAft>
                <a:spcPts val="601"/>
              </a:spcAft>
              <a:buClr>
                <a:srgbClr val="1CADE4"/>
              </a:buClr>
              <a:buSzPct val="92000"/>
              <a:buFont typeface="Wingdings 2" charset="2"/>
              <a:buChar char=""/>
            </a:pPr>
            <a:r>
              <a:rPr lang="en-US" sz="1700" b="0" strike="noStrike" spc="-1">
                <a:solidFill>
                  <a:srgbClr val="404040"/>
                </a:solidFill>
                <a:latin typeface="Franklin Gothic Book"/>
              </a:rPr>
              <a:t>Click to edit Master text styles</a:t>
            </a:r>
          </a:p>
          <a:p>
            <a:pPr marL="630000" lvl="1" indent="-306000">
              <a:lnSpc>
                <a:spcPct val="100000"/>
              </a:lnSpc>
              <a:spcBef>
                <a:spcPts val="281"/>
              </a:spcBef>
              <a:spcAft>
                <a:spcPts val="601"/>
              </a:spcAft>
              <a:buClr>
                <a:srgbClr val="1CADE4"/>
              </a:buClr>
              <a:buSzPct val="92000"/>
              <a:buFont typeface="Wingdings 2" charset="2"/>
              <a:buChar char=""/>
            </a:pPr>
            <a:r>
              <a:rPr lang="en-US" sz="1400" b="0" strike="noStrike" spc="-1">
                <a:solidFill>
                  <a:srgbClr val="404040"/>
                </a:solidFill>
                <a:latin typeface="Franklin Gothic Book"/>
              </a:rPr>
              <a:t>Second level</a:t>
            </a:r>
          </a:p>
          <a:p>
            <a:pPr marL="900000" lvl="2" indent="-270000">
              <a:lnSpc>
                <a:spcPct val="100000"/>
              </a:lnSpc>
              <a:spcBef>
                <a:spcPts val="261"/>
              </a:spcBef>
              <a:spcAft>
                <a:spcPts val="601"/>
              </a:spcAft>
              <a:buClr>
                <a:srgbClr val="1CADE4"/>
              </a:buClr>
              <a:buSzPct val="92000"/>
              <a:buFont typeface="Wingdings 2" charset="2"/>
              <a:buChar char=""/>
            </a:pPr>
            <a:r>
              <a:rPr lang="en-US" sz="1300" b="0" strike="noStrike" spc="-1">
                <a:solidFill>
                  <a:srgbClr val="404040"/>
                </a:solidFill>
                <a:latin typeface="Franklin Gothic Book"/>
              </a:rPr>
              <a:t>Third level</a:t>
            </a:r>
          </a:p>
          <a:p>
            <a:pPr marL="1242000" lvl="3" indent="-234000">
              <a:lnSpc>
                <a:spcPct val="100000"/>
              </a:lnSpc>
              <a:spcBef>
                <a:spcPts val="221"/>
              </a:spcBef>
              <a:spcAft>
                <a:spcPts val="601"/>
              </a:spcAft>
              <a:buClr>
                <a:srgbClr val="1CADE4"/>
              </a:buClr>
              <a:buSzPct val="92000"/>
              <a:buFont typeface="Wingdings 2" charset="2"/>
              <a:buChar char=""/>
            </a:pPr>
            <a:r>
              <a:rPr lang="en-US" sz="1100" b="0" strike="noStrike" spc="-1">
                <a:solidFill>
                  <a:srgbClr val="404040"/>
                </a:solidFill>
                <a:latin typeface="Franklin Gothic Book"/>
              </a:rPr>
              <a:t>Fourth level</a:t>
            </a:r>
          </a:p>
          <a:p>
            <a:pPr marL="1602000" lvl="4" indent="-234000">
              <a:lnSpc>
                <a:spcPct val="100000"/>
              </a:lnSpc>
              <a:spcBef>
                <a:spcPts val="221"/>
              </a:spcBef>
              <a:spcAft>
                <a:spcPts val="601"/>
              </a:spcAft>
              <a:buClr>
                <a:srgbClr val="1CADE4"/>
              </a:buClr>
              <a:buSzPct val="92000"/>
              <a:buFont typeface="Wingdings 2" charset="2"/>
              <a:buChar char=""/>
            </a:pPr>
            <a:r>
              <a:rPr lang="en-US" sz="1100" b="0" strike="noStrike" spc="-1">
                <a:solidFill>
                  <a:srgbClr val="404040"/>
                </a:solidFill>
                <a:latin typeface="Franklin Gothic Book"/>
              </a:rPr>
              <a:t>Fifth level</a:t>
            </a:r>
          </a:p>
        </p:txBody>
      </p:sp>
      <p:sp>
        <p:nvSpPr>
          <p:cNvPr id="52" name="PlaceHolder 3"/>
          <p:cNvSpPr>
            <a:spLocks noGrp="1"/>
          </p:cNvSpPr>
          <p:nvPr>
            <p:ph type="dt" idx="4"/>
          </p:nvPr>
        </p:nvSpPr>
        <p:spPr>
          <a:xfrm>
            <a:off x="7606080" y="6423840"/>
            <a:ext cx="2844360" cy="364680"/>
          </a:xfrm>
          <a:prstGeom prst="rect">
            <a:avLst/>
          </a:prstGeom>
          <a:noFill/>
          <a:ln w="0">
            <a:noFill/>
          </a:ln>
        </p:spPr>
        <p:txBody>
          <a:bodyPr anchor="ctr">
            <a:noAutofit/>
          </a:bodyPr>
          <a:lstStyle>
            <a:lvl1pPr indent="0" algn="r">
              <a:lnSpc>
                <a:spcPct val="100000"/>
              </a:lnSpc>
              <a:buNone/>
              <a:defRPr lang="en-US" sz="900" b="0" strike="noStrike" spc="-1">
                <a:solidFill>
                  <a:srgbClr val="404040"/>
                </a:solidFill>
                <a:latin typeface="Franklin Gothic Book"/>
              </a:defRPr>
            </a:lvl1pPr>
          </a:lstStyle>
          <a:p>
            <a:pPr indent="0" algn="r">
              <a:lnSpc>
                <a:spcPct val="100000"/>
              </a:lnSpc>
              <a:buNone/>
            </a:pPr>
            <a:r>
              <a:rPr lang="en-US" sz="900" b="0" strike="noStrike" spc="-1">
                <a:solidFill>
                  <a:srgbClr val="404040"/>
                </a:solidFill>
                <a:latin typeface="Franklin Gothic Book"/>
              </a:rPr>
              <a:t>&lt;date/time&gt;</a:t>
            </a:r>
            <a:endParaRPr lang="en-IN"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90"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91"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92" name="Picture 7" descr="Logo&#10;&#10;Description automatically generated"/>
          <p:cNvPicPr/>
          <p:nvPr/>
        </p:nvPicPr>
        <p:blipFill>
          <a:blip r:embed="rId14"/>
          <a:stretch/>
        </p:blipFill>
        <p:spPr>
          <a:xfrm>
            <a:off x="10485000" y="6437880"/>
            <a:ext cx="1125360" cy="364680"/>
          </a:xfrm>
          <a:prstGeom prst="rect">
            <a:avLst/>
          </a:prstGeom>
          <a:ln w="0">
            <a:noFill/>
          </a:ln>
        </p:spPr>
      </p:pic>
      <p:sp>
        <p:nvSpPr>
          <p:cNvPr id="93" name="PlaceHolder 1"/>
          <p:cNvSpPr>
            <a:spLocks noGrp="1"/>
          </p:cNvSpPr>
          <p:nvPr>
            <p:ph type="title"/>
          </p:nvPr>
        </p:nvSpPr>
        <p:spPr>
          <a:xfrm>
            <a:off x="576000" y="729720"/>
            <a:ext cx="11029320" cy="591840"/>
          </a:xfrm>
          <a:prstGeom prst="rect">
            <a:avLst/>
          </a:prstGeom>
          <a:noFill/>
          <a:ln w="0">
            <a:noFill/>
          </a:ln>
        </p:spPr>
        <p:txBody>
          <a:bodyPr anchor="b">
            <a:noAutofit/>
          </a:bodyPr>
          <a:lstStyle/>
          <a:p>
            <a:pPr indent="0">
              <a:lnSpc>
                <a:spcPct val="100000"/>
              </a:lnSpc>
              <a:buNone/>
            </a:pPr>
            <a:r>
              <a:rPr lang="en-US" sz="2800" b="0" strike="noStrike" cap="all" spc="-1">
                <a:solidFill>
                  <a:srgbClr val="404040"/>
                </a:solidFill>
                <a:latin typeface="Franklin Gothic Demi"/>
              </a:rPr>
              <a:t>Click to edit Master title style</a:t>
            </a:r>
            <a:endParaRPr lang="en-US" sz="2800" b="0" strike="noStrike" spc="-1">
              <a:solidFill>
                <a:srgbClr val="000000"/>
              </a:solidFill>
              <a:latin typeface="Franklin Gothic Book"/>
            </a:endParaRPr>
          </a:p>
        </p:txBody>
      </p:sp>
      <p:sp>
        <p:nvSpPr>
          <p:cNvPr id="94" name="PlaceHolder 2"/>
          <p:cNvSpPr>
            <a:spLocks noGrp="1"/>
          </p:cNvSpPr>
          <p:nvPr>
            <p:ph type="dt" idx="5"/>
          </p:nvPr>
        </p:nvSpPr>
        <p:spPr>
          <a:xfrm>
            <a:off x="7606080" y="6423840"/>
            <a:ext cx="2844360" cy="364680"/>
          </a:xfrm>
          <a:prstGeom prst="rect">
            <a:avLst/>
          </a:prstGeom>
          <a:noFill/>
          <a:ln w="0">
            <a:noFill/>
          </a:ln>
        </p:spPr>
        <p:txBody>
          <a:bodyPr anchor="ctr">
            <a:noAutofit/>
          </a:bodyPr>
          <a:lstStyle>
            <a:lvl1pPr indent="0" algn="r">
              <a:lnSpc>
                <a:spcPct val="100000"/>
              </a:lnSpc>
              <a:buNone/>
              <a:defRPr lang="en-US" sz="900" b="0" strike="noStrike" spc="-1">
                <a:solidFill>
                  <a:srgbClr val="404040"/>
                </a:solidFill>
                <a:latin typeface="Franklin Gothic Book"/>
              </a:defRPr>
            </a:lvl1pPr>
          </a:lstStyle>
          <a:p>
            <a:pPr indent="0" algn="r">
              <a:lnSpc>
                <a:spcPct val="100000"/>
              </a:lnSpc>
              <a:buNone/>
            </a:pPr>
            <a:r>
              <a:rPr lang="en-US" sz="900" b="0" strike="noStrike" spc="-1">
                <a:solidFill>
                  <a:srgbClr val="404040"/>
                </a:solidFill>
                <a:latin typeface="Franklin Gothic Book"/>
              </a:rPr>
              <a:t>&lt;date/time&gt;</a:t>
            </a:r>
            <a:endParaRPr lang="en-IN" sz="900" b="0" strike="noStrike" spc="-1">
              <a:solidFill>
                <a:srgbClr val="000000"/>
              </a:solidFill>
              <a:latin typeface="Times New Roman"/>
            </a:endParaRPr>
          </a:p>
        </p:txBody>
      </p:sp>
      <p:sp>
        <p:nvSpPr>
          <p:cNvPr id="95" name="PlaceHolder 3"/>
          <p:cNvSpPr>
            <a:spLocks noGrp="1"/>
          </p:cNvSpPr>
          <p:nvPr>
            <p:ph type="ftr" idx="6"/>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96" name="PlaceHolder 4"/>
          <p:cNvSpPr>
            <a:spLocks noGrp="1"/>
          </p:cNvSpPr>
          <p:nvPr>
            <p:ph type="sldNum" idx="7"/>
          </p:nvPr>
        </p:nvSpPr>
        <p:spPr>
          <a:xfrm>
            <a:off x="10558440" y="6423840"/>
            <a:ext cx="1052280" cy="364680"/>
          </a:xfrm>
          <a:prstGeom prst="rect">
            <a:avLst/>
          </a:prstGeom>
          <a:noFill/>
          <a:ln w="0">
            <a:noFill/>
          </a:ln>
        </p:spPr>
        <p:txBody>
          <a:bodyPr anchor="ctr">
            <a:noAutofit/>
          </a:bodyPr>
          <a:lstStyle>
            <a:lvl1pPr indent="0" algn="r">
              <a:lnSpc>
                <a:spcPct val="100000"/>
              </a:lnSpc>
              <a:buNone/>
              <a:defRPr lang="en-US" sz="900" b="0" strike="noStrike" spc="-1">
                <a:solidFill>
                  <a:srgbClr val="404040"/>
                </a:solidFill>
                <a:latin typeface="Franklin Gothic Book"/>
              </a:defRPr>
            </a:lvl1pPr>
          </a:lstStyle>
          <a:p>
            <a:pPr indent="0" algn="r">
              <a:lnSpc>
                <a:spcPct val="100000"/>
              </a:lnSpc>
              <a:buNone/>
            </a:pPr>
            <a:fld id="{6EF201A6-86F6-4098-A823-1AFAC47E82DF}" type="slidenum">
              <a:rPr lang="en-US" sz="900" b="0" strike="noStrike" spc="-1">
                <a:solidFill>
                  <a:srgbClr val="404040"/>
                </a:solidFill>
                <a:latin typeface="Franklin Gothic Book"/>
              </a:rPr>
              <a:t>‹#›</a:t>
            </a:fld>
            <a:endParaRPr lang="en-IN" sz="900" b="0" strike="noStrike" spc="-1">
              <a:solidFill>
                <a:srgbClr val="000000"/>
              </a:solidFill>
              <a:latin typeface="Times New Roman"/>
            </a:endParaRPr>
          </a:p>
        </p:txBody>
      </p:sp>
      <p:sp>
        <p:nvSpPr>
          <p:cNvPr id="97"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110000"/>
              </a:lnSpc>
              <a:spcBef>
                <a:spcPts val="1417"/>
              </a:spcBef>
              <a:buClr>
                <a:srgbClr val="000000"/>
              </a:buClr>
              <a:buSzPct val="45000"/>
              <a:buFont typeface="Wingdings" charset="2"/>
              <a:buChar char=""/>
            </a:pPr>
            <a:r>
              <a:rPr lang="en-US" sz="1700" b="0" strike="noStrike" spc="-1">
                <a:solidFill>
                  <a:srgbClr val="404040"/>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rgbClr val="404040"/>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rgbClr val="404040"/>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rgbClr val="404040"/>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1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13.xm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1359000" y="1821600"/>
            <a:ext cx="9143640" cy="977400"/>
          </a:xfrm>
          <a:prstGeom prst="rect">
            <a:avLst/>
          </a:prstGeom>
          <a:noFill/>
          <a:ln w="0">
            <a:noFill/>
          </a:ln>
        </p:spPr>
        <p:txBody>
          <a:bodyPr anchor="b">
            <a:noAutofit/>
          </a:bodyPr>
          <a:lstStyle/>
          <a:p>
            <a:pPr indent="0" algn="ctr">
              <a:lnSpc>
                <a:spcPct val="100000"/>
              </a:lnSpc>
              <a:buNone/>
            </a:pPr>
            <a:r>
              <a:rPr lang="en-US" sz="3600" b="1" strike="noStrike" cap="all" spc="-1">
                <a:solidFill>
                  <a:schemeClr val="accent1"/>
                </a:solidFill>
                <a:latin typeface="Arial"/>
              </a:rPr>
              <a:t>Fandango movie ratings analysis</a:t>
            </a:r>
            <a:endParaRPr lang="en-US" sz="3600" b="0" strike="noStrike" spc="-1">
              <a:solidFill>
                <a:srgbClr val="000000"/>
              </a:solidFill>
              <a:latin typeface="Franklin Gothic Book"/>
            </a:endParaRPr>
          </a:p>
        </p:txBody>
      </p:sp>
      <p:sp>
        <p:nvSpPr>
          <p:cNvPr id="135" name="TextBox 2"/>
          <p:cNvSpPr/>
          <p:nvPr/>
        </p:nvSpPr>
        <p:spPr>
          <a:xfrm>
            <a:off x="-329760" y="1034280"/>
            <a:ext cx="12726360" cy="5785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00000"/>
              </a:lnSpc>
            </a:pPr>
            <a:r>
              <a:rPr lang="en-US" sz="3200" b="1" strike="noStrike" spc="-1">
                <a:solidFill>
                  <a:schemeClr val="accent1">
                    <a:lumMod val="75000"/>
                  </a:schemeClr>
                </a:solidFill>
                <a:latin typeface="Arial"/>
              </a:rPr>
              <a:t>CAPSTONE PROJECT</a:t>
            </a:r>
            <a:endParaRPr lang="en-IN" sz="3200" b="0" strike="noStrike" spc="-1">
              <a:solidFill>
                <a:srgbClr val="000000"/>
              </a:solidFill>
              <a:latin typeface="Arial"/>
            </a:endParaRPr>
          </a:p>
        </p:txBody>
      </p:sp>
      <p:sp>
        <p:nvSpPr>
          <p:cNvPr id="136" name="TextBox 3"/>
          <p:cNvSpPr/>
          <p:nvPr/>
        </p:nvSpPr>
        <p:spPr>
          <a:xfrm>
            <a:off x="3117600" y="4586400"/>
            <a:ext cx="7979760" cy="161568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r>
              <a:rPr lang="en-US" sz="2000" b="1" strike="noStrike" spc="-1" dirty="0">
                <a:solidFill>
                  <a:schemeClr val="accent1">
                    <a:lumMod val="20000"/>
                    <a:lumOff val="80000"/>
                  </a:schemeClr>
                </a:solidFill>
                <a:latin typeface="Arial"/>
              </a:rPr>
              <a:t>Presented By:</a:t>
            </a:r>
            <a:endParaRPr lang="en-IN" sz="2000" b="0" strike="noStrike" spc="-1" dirty="0">
              <a:solidFill>
                <a:srgbClr val="000000"/>
              </a:solidFill>
              <a:latin typeface="Arial"/>
            </a:endParaRPr>
          </a:p>
          <a:p>
            <a:pPr marL="457200" indent="-457200">
              <a:lnSpc>
                <a:spcPct val="100000"/>
              </a:lnSpc>
              <a:buClr>
                <a:srgbClr val="D2EFFA"/>
              </a:buClr>
              <a:buFont typeface="StarSymbol"/>
              <a:buAutoNum type="arabicPeriod"/>
            </a:pPr>
            <a:r>
              <a:rPr lang="en-US" sz="2000" b="1" strike="noStrike" spc="-1" dirty="0">
                <a:solidFill>
                  <a:schemeClr val="accent1">
                    <a:lumMod val="20000"/>
                    <a:lumOff val="80000"/>
                  </a:schemeClr>
                </a:solidFill>
                <a:latin typeface="Arial"/>
              </a:rPr>
              <a:t>Student name –RJ VAJITHARAN</a:t>
            </a:r>
            <a:endParaRPr lang="en-IN" sz="2000" b="0" strike="noStrike" spc="-1" dirty="0">
              <a:solidFill>
                <a:srgbClr val="000000"/>
              </a:solidFill>
              <a:latin typeface="Arial"/>
            </a:endParaRPr>
          </a:p>
          <a:p>
            <a:pPr marL="457200" indent="-457200">
              <a:lnSpc>
                <a:spcPct val="100000"/>
              </a:lnSpc>
              <a:buClr>
                <a:srgbClr val="D2EFFA"/>
              </a:buClr>
              <a:buFont typeface="StarSymbol"/>
              <a:buAutoNum type="arabicPeriod"/>
            </a:pPr>
            <a:r>
              <a:rPr lang="en-US" sz="2000" b="1" strike="noStrike" spc="-1" dirty="0">
                <a:solidFill>
                  <a:schemeClr val="accent1">
                    <a:lumMod val="20000"/>
                    <a:lumOff val="80000"/>
                  </a:schemeClr>
                </a:solidFill>
                <a:latin typeface="Arial"/>
              </a:rPr>
              <a:t>College name - JP College of Engineering</a:t>
            </a:r>
            <a:endParaRPr lang="en-IN" sz="2000" b="0" strike="noStrike" spc="-1" dirty="0">
              <a:solidFill>
                <a:srgbClr val="000000"/>
              </a:solidFill>
              <a:latin typeface="Arial"/>
            </a:endParaRPr>
          </a:p>
          <a:p>
            <a:pPr marL="457200" indent="-457200">
              <a:lnSpc>
                <a:spcPct val="100000"/>
              </a:lnSpc>
              <a:buClr>
                <a:srgbClr val="D2EFFA"/>
              </a:buClr>
              <a:buFont typeface="StarSymbol"/>
              <a:buAutoNum type="arabicPeriod"/>
            </a:pPr>
            <a:r>
              <a:rPr lang="en-US" sz="2000" b="1" strike="noStrike" spc="-1" dirty="0">
                <a:solidFill>
                  <a:schemeClr val="accent1">
                    <a:lumMod val="20000"/>
                    <a:lumOff val="80000"/>
                  </a:schemeClr>
                </a:solidFill>
                <a:latin typeface="Arial"/>
              </a:rPr>
              <a:t>Department    -  MECHANICAL  Engineering</a:t>
            </a:r>
            <a:endParaRPr lang="en-IN" sz="2000" b="0" strike="noStrike" spc="-1" dirty="0">
              <a:solidFill>
                <a:srgbClr val="000000"/>
              </a:solidFill>
              <a:latin typeface="Arial"/>
            </a:endParaRPr>
          </a:p>
          <a:p>
            <a:pPr marL="457200" indent="-457200">
              <a:lnSpc>
                <a:spcPct val="100000"/>
              </a:lnSpc>
              <a:buClr>
                <a:srgbClr val="D2EFFA"/>
              </a:buClr>
              <a:buFont typeface="StarSymbol"/>
              <a:buAutoNum type="arabicPeriod"/>
            </a:pPr>
            <a:r>
              <a:rPr lang="en-US" sz="2000" b="1" strike="noStrike" spc="-1" dirty="0" err="1">
                <a:solidFill>
                  <a:schemeClr val="accent1">
                    <a:lumMod val="20000"/>
                    <a:lumOff val="80000"/>
                  </a:schemeClr>
                </a:solidFill>
                <a:latin typeface="Arial"/>
              </a:rPr>
              <a:t>Reg</a:t>
            </a:r>
            <a:r>
              <a:rPr lang="en-US" sz="2000" b="1" strike="noStrike" spc="-1" dirty="0">
                <a:solidFill>
                  <a:schemeClr val="accent1">
                    <a:lumMod val="20000"/>
                    <a:lumOff val="80000"/>
                  </a:schemeClr>
                </a:solidFill>
                <a:latin typeface="Arial"/>
              </a:rPr>
              <a:t> no            -  951221114313</a:t>
            </a:r>
            <a:endParaRPr lang="en-IN" sz="2000" b="0" strike="noStrike" spc="-1" dirty="0">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581040" y="702000"/>
            <a:ext cx="11029320" cy="529920"/>
          </a:xfrm>
          <a:prstGeom prst="rect">
            <a:avLst/>
          </a:prstGeom>
          <a:noFill/>
          <a:ln w="0">
            <a:noFill/>
          </a:ln>
        </p:spPr>
        <p:txBody>
          <a:bodyPr anchor="b">
            <a:noAutofit/>
          </a:bodyPr>
          <a:lstStyle/>
          <a:p>
            <a:pPr indent="0">
              <a:lnSpc>
                <a:spcPct val="100000"/>
              </a:lnSpc>
              <a:buNone/>
            </a:pPr>
            <a:r>
              <a:rPr lang="en-US" sz="2800" b="1" strike="noStrike" cap="all" spc="-1">
                <a:solidFill>
                  <a:schemeClr val="accent1"/>
                </a:solidFill>
                <a:latin typeface="Arial"/>
                <a:ea typeface="Franklin Gothic Demi"/>
              </a:rPr>
              <a:t>Algorithm &amp; Deployment</a:t>
            </a:r>
            <a:endParaRPr lang="en-US" sz="2800" b="0" strike="noStrike" spc="-1">
              <a:solidFill>
                <a:srgbClr val="000000"/>
              </a:solidFill>
              <a:latin typeface="Franklin Gothic Book"/>
            </a:endParaRPr>
          </a:p>
        </p:txBody>
      </p:sp>
      <p:sp>
        <p:nvSpPr>
          <p:cNvPr id="154" name="PlaceHolder 2"/>
          <p:cNvSpPr>
            <a:spLocks noGrp="1"/>
          </p:cNvSpPr>
          <p:nvPr>
            <p:ph/>
          </p:nvPr>
        </p:nvSpPr>
        <p:spPr>
          <a:xfrm>
            <a:off x="581040" y="1302120"/>
            <a:ext cx="11029320" cy="4672800"/>
          </a:xfrm>
          <a:prstGeom prst="rect">
            <a:avLst/>
          </a:prstGeom>
          <a:noFill/>
          <a:ln w="0">
            <a:noFill/>
          </a:ln>
        </p:spPr>
        <p:txBody>
          <a:bodyPr anchor="t">
            <a:noAutofit/>
          </a:bodyPr>
          <a:lstStyle/>
          <a:p>
            <a:pPr marL="306000" indent="0">
              <a:lnSpc>
                <a:spcPct val="110000"/>
              </a:lnSpc>
              <a:spcBef>
                <a:spcPts val="340"/>
              </a:spcBef>
              <a:spcAft>
                <a:spcPts val="601"/>
              </a:spcAft>
              <a:buNone/>
              <a:tabLst>
                <a:tab pos="0" algn="l"/>
              </a:tabLst>
            </a:pPr>
            <a:r>
              <a:rPr lang="en-US" sz="1700" b="0" strike="noStrike" spc="-1">
                <a:solidFill>
                  <a:srgbClr val="404040"/>
                </a:solidFill>
                <a:latin typeface="Franklin Gothic Book"/>
              </a:rPr>
              <a:t>                                                                      </a:t>
            </a:r>
            <a:r>
              <a:rPr lang="en-US" sz="1700" b="1" strike="noStrike" spc="-1">
                <a:solidFill>
                  <a:srgbClr val="404040"/>
                </a:solidFill>
                <a:latin typeface="Times New Roman"/>
              </a:rPr>
              <a:t>Prediction Process</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r>
              <a:rPr lang="en-US" sz="1700" b="1" strike="noStrike" spc="-1">
                <a:solidFill>
                  <a:srgbClr val="404040"/>
                </a:solidFill>
                <a:latin typeface="Times New Roman"/>
              </a:rPr>
              <a:t>New Data Input:</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r>
              <a:rPr lang="en-US" sz="1700" b="0" strike="noStrike" spc="-1">
                <a:solidFill>
                  <a:srgbClr val="404040"/>
                </a:solidFill>
                <a:latin typeface="Times New Roman"/>
              </a:rPr>
              <a:t>          Collect new data or use existing data to make predictions.</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r>
              <a:rPr lang="en-US" sz="1700" b="1" strike="noStrike" spc="-1">
                <a:solidFill>
                  <a:srgbClr val="404040"/>
                </a:solidFill>
                <a:latin typeface="Times New Roman"/>
              </a:rPr>
              <a:t>Preprocessing:</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r>
              <a:rPr lang="en-US" sz="1700" b="0" strike="noStrike" spc="-1">
                <a:solidFill>
                  <a:srgbClr val="404040"/>
                </a:solidFill>
                <a:latin typeface="Times New Roman"/>
              </a:rPr>
              <a:t>           Apply the same data preprocessing steps to the new data.</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r>
              <a:rPr lang="en-US" sz="1700" b="1" strike="noStrike" spc="-1">
                <a:solidFill>
                  <a:srgbClr val="404040"/>
                </a:solidFill>
                <a:latin typeface="Times New Roman"/>
              </a:rPr>
              <a:t>Model Inference:</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r>
              <a:rPr lang="en-US" sz="1700" b="0" strike="noStrike" spc="-1">
                <a:solidFill>
                  <a:srgbClr val="404040"/>
                </a:solidFill>
                <a:latin typeface="Times New Roman"/>
              </a:rPr>
              <a:t>          Use the trained model to make predictions on the new data.</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r>
              <a:rPr lang="en-US" sz="1700" b="1" strike="noStrike" spc="-1">
                <a:solidFill>
                  <a:srgbClr val="404040"/>
                </a:solidFill>
                <a:latin typeface="Times New Roman"/>
              </a:rPr>
              <a:t>Results Interpretation:</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r>
              <a:rPr lang="en-US" sz="1700" b="0" strike="noStrike" spc="-1">
                <a:solidFill>
                  <a:srgbClr val="404040"/>
                </a:solidFill>
                <a:latin typeface="Times New Roman"/>
              </a:rPr>
              <a:t>           Interpret the model’s predictions in the context of the problem at hand.</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endParaRPr lang="en-US" sz="1700" b="0" strike="noStrike" spc="-1">
              <a:solidFill>
                <a:srgbClr val="404040"/>
              </a:solidFill>
              <a:latin typeface="Franklin Gothic Boo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lstStyle/>
          <a:p>
            <a:pPr indent="0">
              <a:lnSpc>
                <a:spcPct val="100000"/>
              </a:lnSpc>
              <a:buNone/>
            </a:pPr>
            <a:r>
              <a:rPr lang="en-US" sz="4400" b="1" strike="noStrike" cap="all" spc="-1">
                <a:solidFill>
                  <a:schemeClr val="accent1"/>
                </a:solidFill>
                <a:latin typeface="Arial"/>
                <a:ea typeface="Franklin Gothic Demi"/>
              </a:rPr>
              <a:t>Result</a:t>
            </a:r>
            <a:endParaRPr lang="en-US" sz="4400" b="0" strike="noStrike" spc="-1">
              <a:solidFill>
                <a:srgbClr val="000000"/>
              </a:solidFill>
              <a:latin typeface="Franklin Gothic Book"/>
            </a:endParaRPr>
          </a:p>
        </p:txBody>
      </p:sp>
      <p:graphicFrame>
        <p:nvGraphicFramePr>
          <p:cNvPr id="2" name="Diagram1"/>
          <p:cNvGraphicFramePr/>
          <p:nvPr>
            <p:extLst>
              <p:ext uri="{D42A27DB-BD31-4B8C-83A1-F6EECF244321}">
                <p14:modId xmlns:p14="http://schemas.microsoft.com/office/powerpoint/2010/main" val="2541780705"/>
              </p:ext>
            </p:extLst>
          </p:nvPr>
        </p:nvGraphicFramePr>
        <p:xfrm>
          <a:off x="581040" y="1301760"/>
          <a:ext cx="11029680" cy="4673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lstStyle/>
          <a:p>
            <a:pPr indent="0">
              <a:lnSpc>
                <a:spcPct val="100000"/>
              </a:lnSpc>
              <a:buNone/>
            </a:pPr>
            <a:r>
              <a:rPr lang="en-US" sz="4400" b="1" strike="noStrike" cap="all" spc="-1">
                <a:solidFill>
                  <a:schemeClr val="accent1"/>
                </a:solidFill>
                <a:latin typeface="Arial"/>
                <a:ea typeface="Franklin Gothic Demi"/>
              </a:rPr>
              <a:t>Conclusion</a:t>
            </a:r>
            <a:endParaRPr lang="en-US" sz="4400" b="0" strike="noStrike" spc="-1">
              <a:solidFill>
                <a:srgbClr val="000000"/>
              </a:solidFill>
              <a:latin typeface="Franklin Gothic Book"/>
            </a:endParaRPr>
          </a:p>
        </p:txBody>
      </p:sp>
      <p:sp>
        <p:nvSpPr>
          <p:cNvPr id="157" name="PlaceHolder 2"/>
          <p:cNvSpPr>
            <a:spLocks noGrp="1"/>
          </p:cNvSpPr>
          <p:nvPr>
            <p:ph/>
          </p:nvPr>
        </p:nvSpPr>
        <p:spPr>
          <a:xfrm>
            <a:off x="581040" y="1302120"/>
            <a:ext cx="11029320" cy="4672800"/>
          </a:xfrm>
          <a:prstGeom prst="rect">
            <a:avLst/>
          </a:prstGeom>
          <a:noFill/>
          <a:ln w="0">
            <a:noFill/>
          </a:ln>
        </p:spPr>
        <p:txBody>
          <a:bodyPr anchor="ctr">
            <a:normAutofit/>
          </a:bodyPr>
          <a:lstStyle/>
          <a:p>
            <a:pPr marL="305280" indent="-305280">
              <a:lnSpc>
                <a:spcPct val="110000"/>
              </a:lnSpc>
              <a:spcBef>
                <a:spcPts val="320"/>
              </a:spcBef>
              <a:spcAft>
                <a:spcPts val="601"/>
              </a:spcAft>
              <a:buClr>
                <a:srgbClr val="1CADE4"/>
              </a:buClr>
              <a:buSzPct val="92000"/>
              <a:buFont typeface="Wingdings 2" charset="2"/>
              <a:buChar char=""/>
            </a:pPr>
            <a:r>
              <a:rPr lang="en-IN" sz="1600" b="0" strike="noStrike" spc="-1">
                <a:solidFill>
                  <a:srgbClr val="404040"/>
                </a:solidFill>
                <a:latin typeface="Times New Roman"/>
              </a:rPr>
              <a:t>In conclusion, our proposed solution harnesses the power of advanced machine learning algorithms to transform the movie rating process into a dynamic and optimized experience. By metriculously analysing extensive historical movie rating data, we unlock patterns and correlations that are pivotal in addressing key challenges faced by people. </a:t>
            </a:r>
            <a:endParaRPr lang="en-US" sz="1600" b="0" strike="noStrike" spc="-1">
              <a:solidFill>
                <a:srgbClr val="404040"/>
              </a:solidFill>
              <a:latin typeface="Franklin Gothic Book"/>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p:nvPr>
        </p:nvSpPr>
        <p:spPr>
          <a:xfrm>
            <a:off x="581040" y="1302120"/>
            <a:ext cx="11029320" cy="4672800"/>
          </a:xfrm>
          <a:prstGeom prst="rect">
            <a:avLst/>
          </a:prstGeom>
          <a:noFill/>
          <a:ln w="0">
            <a:noFill/>
          </a:ln>
        </p:spPr>
        <p:txBody>
          <a:bodyPr anchor="t">
            <a:noAutofit/>
          </a:bodyPr>
          <a:lstStyle/>
          <a:p>
            <a:pPr indent="0" algn="just">
              <a:lnSpc>
                <a:spcPct val="110000"/>
              </a:lnSpc>
              <a:spcBef>
                <a:spcPts val="400"/>
              </a:spcBef>
              <a:spcAft>
                <a:spcPts val="601"/>
              </a:spcAft>
              <a:buNone/>
              <a:tabLst>
                <a:tab pos="0" algn="l"/>
              </a:tabLst>
            </a:pPr>
            <a:r>
              <a:rPr lang="en-US" sz="2000" b="1" strike="noStrike" spc="-1">
                <a:solidFill>
                  <a:srgbClr val="404040"/>
                </a:solidFill>
                <a:latin typeface="Franklin Gothic Book"/>
              </a:rPr>
              <a:t>    </a:t>
            </a:r>
            <a:r>
              <a:rPr lang="en-US" sz="1600" b="0" strike="noStrike" spc="-1">
                <a:solidFill>
                  <a:srgbClr val="404040"/>
                </a:solidFill>
                <a:latin typeface="Times New Roman"/>
              </a:rPr>
              <a:t>The proposed solution lays the foundation for ongoing advancements in the realm of movie rating optimization. Here are key areas for future exploration and enhancement.</a:t>
            </a:r>
            <a:endParaRPr lang="en-US" sz="1600" b="0" strike="noStrike" spc="-1">
              <a:solidFill>
                <a:srgbClr val="404040"/>
              </a:solidFill>
              <a:latin typeface="Franklin Gothic Book"/>
            </a:endParaRPr>
          </a:p>
          <a:p>
            <a:pPr indent="0" algn="just">
              <a:lnSpc>
                <a:spcPct val="110000"/>
              </a:lnSpc>
              <a:spcBef>
                <a:spcPts val="320"/>
              </a:spcBef>
              <a:spcAft>
                <a:spcPts val="601"/>
              </a:spcAft>
              <a:buNone/>
              <a:tabLst>
                <a:tab pos="0" algn="l"/>
              </a:tabLst>
            </a:pPr>
            <a:r>
              <a:rPr lang="en-US" sz="1600" b="1" strike="noStrike" spc="-1">
                <a:solidFill>
                  <a:srgbClr val="404040"/>
                </a:solidFill>
                <a:latin typeface="Times New Roman"/>
              </a:rPr>
              <a:t>Real-time Prediction:</a:t>
            </a:r>
            <a:endParaRPr lang="en-US" sz="1600" b="0" strike="noStrike" spc="-1">
              <a:solidFill>
                <a:srgbClr val="404040"/>
              </a:solidFill>
              <a:latin typeface="Franklin Gothic Book"/>
            </a:endParaRPr>
          </a:p>
          <a:p>
            <a:pPr indent="0" algn="just">
              <a:lnSpc>
                <a:spcPct val="110000"/>
              </a:lnSpc>
              <a:spcBef>
                <a:spcPts val="320"/>
              </a:spcBef>
              <a:spcAft>
                <a:spcPts val="601"/>
              </a:spcAft>
              <a:buNone/>
              <a:tabLst>
                <a:tab pos="0" algn="l"/>
              </a:tabLst>
            </a:pPr>
            <a:r>
              <a:rPr lang="en-US" sz="1600" b="1" strike="noStrike" spc="-1">
                <a:solidFill>
                  <a:srgbClr val="404040"/>
                </a:solidFill>
                <a:latin typeface="Times New Roman"/>
              </a:rPr>
              <a:t>       </a:t>
            </a:r>
            <a:r>
              <a:rPr lang="en-US" sz="1600" b="0" strike="noStrike" spc="-1">
                <a:solidFill>
                  <a:srgbClr val="404040"/>
                </a:solidFill>
                <a:latin typeface="Times New Roman"/>
              </a:rPr>
              <a:t>Move towards real-time predictive models that account for instant changes in demand, external events, and other dynamic factors to provide users with up-to-the-minute insights for movie rating decisions.</a:t>
            </a:r>
            <a:endParaRPr lang="en-US" sz="1600" b="0" strike="noStrike" spc="-1">
              <a:solidFill>
                <a:srgbClr val="404040"/>
              </a:solidFill>
              <a:latin typeface="Franklin Gothic Book"/>
            </a:endParaRPr>
          </a:p>
          <a:p>
            <a:pPr indent="0" algn="just">
              <a:lnSpc>
                <a:spcPct val="110000"/>
              </a:lnSpc>
              <a:spcBef>
                <a:spcPts val="320"/>
              </a:spcBef>
              <a:spcAft>
                <a:spcPts val="601"/>
              </a:spcAft>
              <a:buNone/>
              <a:tabLst>
                <a:tab pos="0" algn="l"/>
              </a:tabLst>
            </a:pPr>
            <a:r>
              <a:rPr lang="en-US" sz="1600" b="1" strike="noStrike" spc="-1">
                <a:solidFill>
                  <a:srgbClr val="404040"/>
                </a:solidFill>
                <a:latin typeface="Times New Roman"/>
              </a:rPr>
              <a:t>Personalization and Customization:</a:t>
            </a:r>
            <a:endParaRPr lang="en-US" sz="1600" b="0" strike="noStrike" spc="-1">
              <a:solidFill>
                <a:srgbClr val="404040"/>
              </a:solidFill>
              <a:latin typeface="Franklin Gothic Book"/>
            </a:endParaRPr>
          </a:p>
          <a:p>
            <a:pPr indent="0" algn="just">
              <a:lnSpc>
                <a:spcPct val="110000"/>
              </a:lnSpc>
              <a:spcBef>
                <a:spcPts val="320"/>
              </a:spcBef>
              <a:spcAft>
                <a:spcPts val="601"/>
              </a:spcAft>
              <a:buNone/>
              <a:tabLst>
                <a:tab pos="0" algn="l"/>
              </a:tabLst>
            </a:pPr>
            <a:r>
              <a:rPr lang="en-US" sz="1600" b="1" strike="noStrike" spc="-1">
                <a:solidFill>
                  <a:srgbClr val="404040"/>
                </a:solidFill>
                <a:latin typeface="Times New Roman"/>
              </a:rPr>
              <a:t>        </a:t>
            </a:r>
            <a:r>
              <a:rPr lang="en-US" sz="1600" b="0" strike="noStrike" spc="-1">
                <a:solidFill>
                  <a:srgbClr val="404040"/>
                </a:solidFill>
                <a:latin typeface="Times New Roman"/>
              </a:rPr>
              <a:t>Enhance the predictive models to offer more personalized recommendations by considering individual guest preferences, loyalty history, and user-specific requirements, providing a tailored experience for each reviewer.</a:t>
            </a:r>
            <a:endParaRPr lang="en-US" sz="1600" b="0" strike="noStrike" spc="-1">
              <a:solidFill>
                <a:srgbClr val="404040"/>
              </a:solidFill>
              <a:latin typeface="Franklin Gothic Book"/>
            </a:endParaRPr>
          </a:p>
          <a:p>
            <a:pPr indent="0">
              <a:lnSpc>
                <a:spcPct val="110000"/>
              </a:lnSpc>
              <a:spcBef>
                <a:spcPts val="340"/>
              </a:spcBef>
              <a:spcAft>
                <a:spcPts val="601"/>
              </a:spcAft>
              <a:buNone/>
              <a:tabLst>
                <a:tab pos="0" algn="l"/>
              </a:tabLst>
            </a:pPr>
            <a:endParaRPr lang="en-US" sz="1700" b="0" strike="noStrike" spc="-1">
              <a:solidFill>
                <a:srgbClr val="404040"/>
              </a:solidFill>
              <a:latin typeface="Franklin Gothic Book"/>
            </a:endParaRPr>
          </a:p>
        </p:txBody>
      </p:sp>
      <p:sp>
        <p:nvSpPr>
          <p:cNvPr id="159" name="Title 4"/>
          <p:cNvSpPr/>
          <p:nvPr/>
        </p:nvSpPr>
        <p:spPr>
          <a:xfrm>
            <a:off x="535680" y="844560"/>
            <a:ext cx="11029320" cy="529920"/>
          </a:xfrm>
          <a:prstGeom prst="rect">
            <a:avLst/>
          </a:prstGeom>
          <a:noFill/>
          <a:ln w="0">
            <a:noFill/>
          </a:ln>
        </p:spPr>
        <p:style>
          <a:lnRef idx="0">
            <a:scrgbClr r="0" g="0" b="0"/>
          </a:lnRef>
          <a:fillRef idx="0">
            <a:scrgbClr r="0" g="0" b="0"/>
          </a:fillRef>
          <a:effectRef idx="0">
            <a:scrgbClr r="0" g="0" b="0"/>
          </a:effectRef>
          <a:fontRef idx="minor"/>
        </p:style>
        <p:txBody>
          <a:bodyPr anchor="b">
            <a:normAutofit fontScale="65000"/>
          </a:bodyPr>
          <a:lstStyle/>
          <a:p>
            <a:pPr>
              <a:lnSpc>
                <a:spcPct val="100000"/>
              </a:lnSpc>
            </a:pPr>
            <a:r>
              <a:rPr lang="en-US" sz="4400" b="1" strike="noStrike" cap="all" spc="-1">
                <a:solidFill>
                  <a:schemeClr val="accent1"/>
                </a:solidFill>
                <a:latin typeface="Arial"/>
              </a:rPr>
              <a:t>Future scope</a:t>
            </a:r>
            <a:endParaRPr lang="en-IN" sz="4400" b="0" strike="noStrike" spc="-1">
              <a:solidFill>
                <a:srgbClr val="000000"/>
              </a:solid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lstStyle/>
          <a:p>
            <a:pPr indent="0">
              <a:lnSpc>
                <a:spcPct val="100000"/>
              </a:lnSpc>
              <a:buNone/>
            </a:pPr>
            <a:r>
              <a:rPr lang="en-US" sz="4400" b="1" strike="noStrike" cap="all" spc="-1">
                <a:solidFill>
                  <a:schemeClr val="accent1"/>
                </a:solidFill>
                <a:latin typeface="Arial"/>
                <a:ea typeface="Franklin Gothic Demi"/>
              </a:rPr>
              <a:t>References</a:t>
            </a:r>
            <a:endParaRPr lang="en-US" sz="4400" b="0" strike="noStrike" spc="-1">
              <a:solidFill>
                <a:srgbClr val="000000"/>
              </a:solidFill>
              <a:latin typeface="Franklin Gothic Book"/>
            </a:endParaRPr>
          </a:p>
        </p:txBody>
      </p:sp>
      <p:sp>
        <p:nvSpPr>
          <p:cNvPr id="161" name="PlaceHolder 2"/>
          <p:cNvSpPr>
            <a:spLocks noGrp="1"/>
          </p:cNvSpPr>
          <p:nvPr>
            <p:ph/>
          </p:nvPr>
        </p:nvSpPr>
        <p:spPr>
          <a:xfrm>
            <a:off x="581040" y="1302120"/>
            <a:ext cx="11029320" cy="4672800"/>
          </a:xfrm>
          <a:prstGeom prst="rect">
            <a:avLst/>
          </a:prstGeom>
          <a:noFill/>
          <a:ln w="0">
            <a:noFill/>
          </a:ln>
        </p:spPr>
        <p:txBody>
          <a:bodyPr anchor="ctr">
            <a:normAutofit/>
          </a:bodyPr>
          <a:lstStyle/>
          <a:p>
            <a:pPr marL="305280" indent="-305280">
              <a:lnSpc>
                <a:spcPct val="110000"/>
              </a:lnSpc>
              <a:spcBef>
                <a:spcPts val="320"/>
              </a:spcBef>
              <a:spcAft>
                <a:spcPts val="601"/>
              </a:spcAft>
              <a:buClr>
                <a:srgbClr val="1CADE4"/>
              </a:buClr>
              <a:buSzPct val="92000"/>
              <a:buFont typeface="Arial"/>
              <a:buChar char="•"/>
            </a:pPr>
            <a:r>
              <a:rPr lang="en-IN" sz="1600" b="0" u="sng" strike="noStrike" spc="-1">
                <a:solidFill>
                  <a:srgbClr val="96DE37"/>
                </a:solidFill>
                <a:uFillTx/>
                <a:latin typeface="Times New Roman"/>
                <a:hlinkClick r:id="rId2"/>
              </a:rPr>
              <a:t>https://www.kaggle.com/datasets</a:t>
            </a:r>
            <a:endParaRPr lang="en-US" sz="1600" b="0" strike="noStrike" spc="-1">
              <a:solidFill>
                <a:srgbClr val="404040"/>
              </a:solidFill>
              <a:latin typeface="Franklin Gothic Book"/>
            </a:endParaRPr>
          </a:p>
          <a:p>
            <a:pPr marL="305280" indent="-305280">
              <a:lnSpc>
                <a:spcPct val="110000"/>
              </a:lnSpc>
              <a:spcBef>
                <a:spcPts val="320"/>
              </a:spcBef>
              <a:spcAft>
                <a:spcPts val="601"/>
              </a:spcAft>
              <a:buClr>
                <a:srgbClr val="1CADE4"/>
              </a:buClr>
              <a:buSzPct val="92000"/>
              <a:buFont typeface="Arial"/>
              <a:buChar char="•"/>
            </a:pPr>
            <a:r>
              <a:rPr lang="en-IN" sz="1600" b="0" u="sng" strike="noStrike" spc="-1">
                <a:solidFill>
                  <a:srgbClr val="96DE37"/>
                </a:solidFill>
                <a:uFillTx/>
                <a:latin typeface="Times New Roman"/>
                <a:hlinkClick r:id="rId3"/>
              </a:rPr>
              <a:t>https://pandas.pydata.org/pandas-docs/stable/user guide/index.html</a:t>
            </a:r>
            <a:endParaRPr lang="en-US" sz="1600" b="0" strike="noStrike" spc="-1">
              <a:solidFill>
                <a:srgbClr val="404040"/>
              </a:solidFill>
              <a:latin typeface="Franklin Gothic Book"/>
            </a:endParaRPr>
          </a:p>
          <a:p>
            <a:pPr marL="305280" indent="-305280">
              <a:lnSpc>
                <a:spcPct val="110000"/>
              </a:lnSpc>
              <a:spcBef>
                <a:spcPts val="320"/>
              </a:spcBef>
              <a:spcAft>
                <a:spcPts val="601"/>
              </a:spcAft>
              <a:buClr>
                <a:srgbClr val="1CADE4"/>
              </a:buClr>
              <a:buSzPct val="92000"/>
              <a:buFont typeface="Arial"/>
              <a:buChar char="•"/>
            </a:pPr>
            <a:r>
              <a:rPr lang="en-IN" sz="1600" b="0" u="sng" strike="noStrike" spc="-1">
                <a:solidFill>
                  <a:srgbClr val="96DE37"/>
                </a:solidFill>
                <a:uFillTx/>
                <a:latin typeface="Times New Roman"/>
                <a:hlinkClick r:id="rId4"/>
              </a:rPr>
              <a:t>https://seaborn.pydata.org/</a:t>
            </a:r>
            <a:endParaRPr lang="en-US" sz="1600" b="0" strike="noStrike" spc="-1">
              <a:solidFill>
                <a:srgbClr val="404040"/>
              </a:solidFill>
              <a:latin typeface="Franklin Gothic Book"/>
            </a:endParaRPr>
          </a:p>
          <a:p>
            <a:pPr marL="305280" indent="-305280">
              <a:lnSpc>
                <a:spcPct val="110000"/>
              </a:lnSpc>
              <a:spcBef>
                <a:spcPts val="320"/>
              </a:spcBef>
              <a:spcAft>
                <a:spcPts val="601"/>
              </a:spcAft>
              <a:buClr>
                <a:srgbClr val="1CADE4"/>
              </a:buClr>
              <a:buSzPct val="92000"/>
              <a:buFont typeface="Arial"/>
              <a:buChar char="•"/>
            </a:pPr>
            <a:r>
              <a:rPr lang="en-IN" sz="1600" b="0" u="sng" strike="noStrike" spc="-1">
                <a:solidFill>
                  <a:srgbClr val="96DE37"/>
                </a:solidFill>
                <a:uFillTx/>
                <a:latin typeface="Times New Roman"/>
                <a:hlinkClick r:id="rId5"/>
              </a:rPr>
              <a:t>https://matplotlib.org/stable/contents.html</a:t>
            </a:r>
            <a:endParaRPr lang="en-US" sz="1600" b="0" strike="noStrike" spc="-1">
              <a:solidFill>
                <a:srgbClr val="404040"/>
              </a:solidFill>
              <a:latin typeface="Franklin Gothic Book"/>
            </a:endParaRPr>
          </a:p>
          <a:p>
            <a:pPr marL="305280" indent="0">
              <a:lnSpc>
                <a:spcPct val="110000"/>
              </a:lnSpc>
              <a:spcBef>
                <a:spcPts val="320"/>
              </a:spcBef>
              <a:spcAft>
                <a:spcPts val="601"/>
              </a:spcAft>
              <a:buNone/>
              <a:tabLst>
                <a:tab pos="0" algn="l"/>
              </a:tabLst>
            </a:pPr>
            <a:endParaRPr lang="en-US" sz="1600" b="0" strike="noStrike" spc="-1">
              <a:solidFill>
                <a:srgbClr val="404040"/>
              </a:solidFill>
              <a:latin typeface="Franklin Gothic Book"/>
            </a:endParaRPr>
          </a:p>
          <a:p>
            <a:pPr indent="0">
              <a:lnSpc>
                <a:spcPct val="110000"/>
              </a:lnSpc>
              <a:spcBef>
                <a:spcPts val="320"/>
              </a:spcBef>
              <a:spcAft>
                <a:spcPts val="601"/>
              </a:spcAft>
              <a:buNone/>
              <a:tabLst>
                <a:tab pos="0" algn="l"/>
              </a:tabLst>
            </a:pPr>
            <a:endParaRPr lang="en-US" sz="1600" b="0" strike="noStrike" spc="-1">
              <a:solidFill>
                <a:srgbClr val="404040"/>
              </a:solidFill>
              <a:latin typeface="Franklin Gothic Book"/>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1463040" y="2766240"/>
            <a:ext cx="9298440" cy="1325160"/>
          </a:xfrm>
          <a:prstGeom prst="rect">
            <a:avLst/>
          </a:prstGeom>
          <a:noFill/>
          <a:ln w="0">
            <a:noFill/>
          </a:ln>
        </p:spPr>
        <p:txBody>
          <a:bodyPr anchor="b">
            <a:noAutofit/>
          </a:bodyPr>
          <a:lstStyle/>
          <a:p>
            <a:pPr indent="0" algn="ctr">
              <a:lnSpc>
                <a:spcPct val="100000"/>
              </a:lnSpc>
              <a:buNone/>
            </a:pPr>
            <a:r>
              <a:rPr lang="en-US" sz="2800" b="1" strike="noStrike" cap="all" spc="-1">
                <a:solidFill>
                  <a:srgbClr val="002060"/>
                </a:solidFill>
                <a:latin typeface="Arial"/>
              </a:rPr>
              <a:t>THANK YOU</a:t>
            </a:r>
            <a:endParaRPr lang="en-US" sz="2800" b="0" strike="noStrike" spc="-1">
              <a:solidFill>
                <a:srgbClr val="000000"/>
              </a:solidFill>
              <a:latin typeface="Franklin Gothic 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849600" y="558360"/>
            <a:ext cx="10515240" cy="1325160"/>
          </a:xfrm>
          <a:prstGeom prst="rect">
            <a:avLst/>
          </a:prstGeom>
          <a:noFill/>
          <a:ln w="0">
            <a:noFill/>
          </a:ln>
        </p:spPr>
        <p:txBody>
          <a:bodyPr anchor="b">
            <a:noAutofit/>
          </a:bodyPr>
          <a:lstStyle/>
          <a:p>
            <a:pPr indent="0">
              <a:lnSpc>
                <a:spcPct val="100000"/>
              </a:lnSpc>
              <a:buNone/>
            </a:pPr>
            <a:r>
              <a:rPr lang="en-US" sz="2800" b="1" strike="noStrike" cap="all" spc="-1">
                <a:solidFill>
                  <a:srgbClr val="002060"/>
                </a:solidFill>
                <a:latin typeface="Arial"/>
              </a:rPr>
              <a:t>OUTLINE</a:t>
            </a:r>
            <a:endParaRPr lang="en-US" sz="2800" b="0" strike="noStrike" spc="-1">
              <a:solidFill>
                <a:srgbClr val="000000"/>
              </a:solidFill>
              <a:latin typeface="Franklin Gothic Book"/>
            </a:endParaRPr>
          </a:p>
        </p:txBody>
      </p:sp>
      <p:sp>
        <p:nvSpPr>
          <p:cNvPr id="138" name="PlaceHolder 2"/>
          <p:cNvSpPr>
            <a:spLocks noGrp="1"/>
          </p:cNvSpPr>
          <p:nvPr>
            <p:ph/>
          </p:nvPr>
        </p:nvSpPr>
        <p:spPr>
          <a:xfrm>
            <a:off x="838080" y="1618920"/>
            <a:ext cx="11018520" cy="5238720"/>
          </a:xfrm>
          <a:prstGeom prst="rect">
            <a:avLst/>
          </a:prstGeom>
          <a:noFill/>
          <a:ln w="0">
            <a:noFill/>
          </a:ln>
        </p:spPr>
        <p:txBody>
          <a:bodyPr anchor="t">
            <a:noAutofit/>
          </a:bodyPr>
          <a:lstStyle/>
          <a:p>
            <a:pPr indent="0">
              <a:lnSpc>
                <a:spcPct val="110000"/>
              </a:lnSpc>
              <a:spcBef>
                <a:spcPts val="400"/>
              </a:spcBef>
              <a:spcAft>
                <a:spcPts val="601"/>
              </a:spcAft>
              <a:buNone/>
              <a:tabLst>
                <a:tab pos="0" algn="l"/>
              </a:tabLst>
            </a:pPr>
            <a:r>
              <a:rPr lang="en-US" sz="2000" b="1" strike="noStrike" spc="-1">
                <a:solidFill>
                  <a:srgbClr val="404040"/>
                </a:solidFill>
                <a:latin typeface="Arial"/>
                <a:ea typeface="Franklin Gothic Book"/>
              </a:rPr>
              <a:t>  </a:t>
            </a:r>
            <a:endParaRPr lang="en-US" sz="2000" b="0" strike="noStrike" spc="-1">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Problem Statement </a:t>
            </a:r>
            <a:endParaRPr lang="en-US" sz="2000" b="0" strike="noStrike" spc="-1">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Proposed System/Solution</a:t>
            </a:r>
            <a:endParaRPr lang="en-US" sz="2000" b="0" strike="noStrike" spc="-1">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System Development Approach</a:t>
            </a:r>
            <a:endParaRPr lang="en-US" sz="2000" b="0" strike="noStrike" spc="-1">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Algorithm &amp; Deployment  </a:t>
            </a:r>
            <a:endParaRPr lang="en-US" sz="2000" b="0" strike="noStrike" spc="-1">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Result </a:t>
            </a:r>
            <a:endParaRPr lang="en-US" sz="2000" b="0" strike="noStrike" spc="-1">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Conclusion</a:t>
            </a:r>
            <a:endParaRPr lang="en-US" sz="2000" b="0" strike="noStrike" spc="-1">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Future Scope</a:t>
            </a:r>
            <a:endParaRPr lang="en-US" sz="2000" b="0" strike="noStrike" spc="-1">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References</a:t>
            </a:r>
            <a:endParaRPr lang="en-US" sz="2000" b="0" strike="noStrike" spc="-1">
              <a:solidFill>
                <a:srgbClr val="404040"/>
              </a:solidFill>
              <a:latin typeface="Franklin Gothic Book"/>
            </a:endParaRPr>
          </a:p>
          <a:p>
            <a:pPr indent="0">
              <a:lnSpc>
                <a:spcPct val="110000"/>
              </a:lnSpc>
              <a:spcBef>
                <a:spcPts val="340"/>
              </a:spcBef>
              <a:spcAft>
                <a:spcPts val="601"/>
              </a:spcAft>
              <a:buNone/>
              <a:tabLst>
                <a:tab pos="0" algn="l"/>
              </a:tabLst>
            </a:pPr>
            <a:endParaRPr lang="en-US" sz="1700" b="0" strike="noStrike" spc="-1">
              <a:solidFill>
                <a:srgbClr val="404040"/>
              </a:solidFill>
              <a:latin typeface="Franklin Gothic Boo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lstStyle/>
          <a:p>
            <a:pPr indent="0">
              <a:lnSpc>
                <a:spcPct val="100000"/>
              </a:lnSpc>
              <a:buNone/>
            </a:pPr>
            <a:r>
              <a:rPr lang="en-US" sz="4400" b="1" strike="noStrike" cap="all" spc="-1">
                <a:solidFill>
                  <a:schemeClr val="accent1"/>
                </a:solidFill>
                <a:latin typeface="Arial"/>
              </a:rPr>
              <a:t>Problem Statement</a:t>
            </a:r>
            <a:endParaRPr lang="en-US" sz="4400" b="0" strike="noStrike" spc="-1">
              <a:solidFill>
                <a:srgbClr val="000000"/>
              </a:solidFill>
              <a:latin typeface="Franklin Gothic Book"/>
            </a:endParaRPr>
          </a:p>
        </p:txBody>
      </p:sp>
      <p:sp>
        <p:nvSpPr>
          <p:cNvPr id="140" name="PlaceHolder 2"/>
          <p:cNvSpPr>
            <a:spLocks noGrp="1"/>
          </p:cNvSpPr>
          <p:nvPr>
            <p:ph/>
          </p:nvPr>
        </p:nvSpPr>
        <p:spPr>
          <a:xfrm>
            <a:off x="452520" y="1237680"/>
            <a:ext cx="11029320" cy="4672800"/>
          </a:xfrm>
          <a:prstGeom prst="rect">
            <a:avLst/>
          </a:prstGeom>
          <a:noFill/>
          <a:ln w="0">
            <a:noFill/>
          </a:ln>
        </p:spPr>
        <p:txBody>
          <a:bodyPr anchor="ctr">
            <a:normAutofit/>
          </a:bodyPr>
          <a:lstStyle/>
          <a:p>
            <a:pPr marL="305280" indent="-305280" algn="just">
              <a:lnSpc>
                <a:spcPct val="110000"/>
              </a:lnSpc>
              <a:spcBef>
                <a:spcPts val="400"/>
              </a:spcBef>
              <a:spcAft>
                <a:spcPts val="601"/>
              </a:spcAft>
              <a:buClr>
                <a:srgbClr val="1CADE4"/>
              </a:buClr>
              <a:buSzPct val="92000"/>
              <a:buFont typeface="Wingdings 2" charset="2"/>
              <a:buChar char=""/>
            </a:pPr>
            <a:r>
              <a:rPr lang="en-US" sz="2000" b="1" strike="noStrike" spc="-1">
                <a:solidFill>
                  <a:srgbClr val="404040"/>
                </a:solidFill>
                <a:latin typeface="Times New Roman"/>
              </a:rPr>
              <a:t>        In recent years, online movie ratings have become a significant influence on audience’s viewing choices and the financial success of films. Fandango, a popular online movie ticketing platform, utilizes a five-star rating system that has come under scrutiny. This project aims to analyze Fandango’s current movie rating data to determine if there has been any change in their rating system after these allegations. The project will also explore the implications of such a rating system on consumer trust and behavior, as well as the overall impact on the movie industry.</a:t>
            </a:r>
            <a:endParaRPr lang="en-US" sz="2000" b="0" strike="noStrike" spc="-1">
              <a:solidFill>
                <a:srgbClr val="404040"/>
              </a:solidFill>
              <a:latin typeface="Franklin Gothic Boo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lstStyle/>
          <a:p>
            <a:pPr indent="0">
              <a:lnSpc>
                <a:spcPct val="100000"/>
              </a:lnSpc>
              <a:buNone/>
            </a:pPr>
            <a:r>
              <a:rPr lang="en-US" sz="4400" b="1" strike="noStrike" cap="all" spc="-1">
                <a:solidFill>
                  <a:schemeClr val="accent1"/>
                </a:solidFill>
                <a:latin typeface="Arial"/>
              </a:rPr>
              <a:t>Proposed Solution</a:t>
            </a:r>
            <a:endParaRPr lang="en-US" sz="4400" b="0" strike="noStrike" spc="-1">
              <a:solidFill>
                <a:srgbClr val="000000"/>
              </a:solidFill>
              <a:latin typeface="Franklin Gothic Book"/>
            </a:endParaRPr>
          </a:p>
        </p:txBody>
      </p:sp>
      <p:sp>
        <p:nvSpPr>
          <p:cNvPr id="142" name="Rectangle 3"/>
          <p:cNvSpPr/>
          <p:nvPr/>
        </p:nvSpPr>
        <p:spPr>
          <a:xfrm>
            <a:off x="718560" y="1166760"/>
            <a:ext cx="11215080" cy="5027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IN" sz="1800" b="0" strike="noStrike" spc="-1">
              <a:solidFill>
                <a:srgbClr val="000000"/>
              </a:solidFill>
              <a:latin typeface="Arial"/>
            </a:endParaRPr>
          </a:p>
          <a:p>
            <a:pPr algn="just">
              <a:lnSpc>
                <a:spcPct val="100000"/>
              </a:lnSpc>
            </a:pPr>
            <a:endParaRPr lang="en-IN" sz="1800" b="0" strike="noStrike" spc="-1">
              <a:solidFill>
                <a:srgbClr val="000000"/>
              </a:solidFill>
              <a:latin typeface="Arial"/>
            </a:endParaRPr>
          </a:p>
          <a:p>
            <a:pPr marL="343080" indent="-343080" algn="just">
              <a:lnSpc>
                <a:spcPct val="100000"/>
              </a:lnSpc>
              <a:buClr>
                <a:srgbClr val="000000"/>
              </a:buClr>
              <a:buFont typeface="Franklin Gothic Demi"/>
              <a:buAutoNum type="arabicPeriod"/>
            </a:pPr>
            <a:r>
              <a:rPr lang="en-US" sz="1800" b="1" strike="noStrike" spc="-1">
                <a:solidFill>
                  <a:srgbClr val="000000"/>
                </a:solidFill>
                <a:latin typeface="Times New Roman"/>
              </a:rPr>
              <a:t>Perform exploratory data analysis to understand the distribution of ratings.</a:t>
            </a:r>
            <a:endParaRPr lang="en-IN" sz="1800" b="0" strike="noStrike" spc="-1">
              <a:solidFill>
                <a:srgbClr val="000000"/>
              </a:solidFill>
              <a:latin typeface="Arial"/>
            </a:endParaRPr>
          </a:p>
          <a:p>
            <a:pPr algn="just">
              <a:lnSpc>
                <a:spcPct val="100000"/>
              </a:lnSpc>
            </a:pPr>
            <a:endParaRPr lang="en-IN" sz="1800" b="0" strike="noStrike" spc="-1">
              <a:solidFill>
                <a:srgbClr val="000000"/>
              </a:solidFill>
              <a:latin typeface="Arial"/>
            </a:endParaRPr>
          </a:p>
          <a:p>
            <a:pPr marL="343080" indent="-343080" algn="just">
              <a:lnSpc>
                <a:spcPct val="100000"/>
              </a:lnSpc>
              <a:buClr>
                <a:srgbClr val="000000"/>
              </a:buClr>
              <a:buFont typeface="Franklin Gothic Demi"/>
              <a:buAutoNum type="arabicPeriod"/>
            </a:pPr>
            <a:r>
              <a:rPr lang="en-US" sz="1800" b="1" strike="noStrike" spc="-1">
                <a:solidFill>
                  <a:srgbClr val="000000"/>
                </a:solidFill>
                <a:latin typeface="Times New Roman"/>
              </a:rPr>
              <a:t>Use statistical tests to identify any significant deviations from a normal distribution, which could indicate bias.</a:t>
            </a:r>
            <a:endParaRPr lang="en-IN" sz="1800" b="0" strike="noStrike" spc="-1">
              <a:solidFill>
                <a:srgbClr val="000000"/>
              </a:solidFill>
              <a:latin typeface="Arial"/>
            </a:endParaRPr>
          </a:p>
          <a:p>
            <a:pPr algn="just">
              <a:lnSpc>
                <a:spcPct val="100000"/>
              </a:lnSpc>
            </a:pPr>
            <a:endParaRPr lang="en-IN" sz="1800" b="0" strike="noStrike" spc="-1">
              <a:solidFill>
                <a:srgbClr val="000000"/>
              </a:solidFill>
              <a:latin typeface="Arial"/>
            </a:endParaRPr>
          </a:p>
          <a:p>
            <a:pPr marL="343080" indent="-343080" algn="just">
              <a:lnSpc>
                <a:spcPct val="100000"/>
              </a:lnSpc>
              <a:buClr>
                <a:srgbClr val="000000"/>
              </a:buClr>
              <a:buFont typeface="Franklin Gothic Demi"/>
              <a:buAutoNum type="arabicPeriod"/>
            </a:pPr>
            <a:r>
              <a:rPr lang="en-US" sz="1800" b="1" strike="noStrike" spc="-1">
                <a:solidFill>
                  <a:srgbClr val="000000"/>
                </a:solidFill>
                <a:latin typeface="Times New Roman"/>
              </a:rPr>
              <a:t>Reverse-engineer the rating algorithm, if possible, to understand how the ratings are calculated.</a:t>
            </a:r>
            <a:endParaRPr lang="en-IN" sz="1800" b="0" strike="noStrike" spc="-1">
              <a:solidFill>
                <a:srgbClr val="000000"/>
              </a:solidFill>
              <a:latin typeface="Arial"/>
            </a:endParaRPr>
          </a:p>
          <a:p>
            <a:pPr algn="just">
              <a:lnSpc>
                <a:spcPct val="100000"/>
              </a:lnSpc>
            </a:pPr>
            <a:endParaRPr lang="en-IN" sz="1800" b="0" strike="noStrike" spc="-1">
              <a:solidFill>
                <a:srgbClr val="000000"/>
              </a:solidFill>
              <a:latin typeface="Arial"/>
            </a:endParaRPr>
          </a:p>
          <a:p>
            <a:pPr marL="343080" indent="-343080" algn="just">
              <a:lnSpc>
                <a:spcPct val="100000"/>
              </a:lnSpc>
              <a:buClr>
                <a:srgbClr val="000000"/>
              </a:buClr>
              <a:buFont typeface="Franklin Gothic Demi"/>
              <a:buAutoNum type="arabicPeriod"/>
            </a:pPr>
            <a:r>
              <a:rPr lang="en-US" sz="1800" b="1" strike="noStrike" spc="-1">
                <a:solidFill>
                  <a:srgbClr val="000000"/>
                </a:solidFill>
                <a:latin typeface="Times New Roman"/>
              </a:rPr>
              <a:t>Compare the actual user-submitted ratings with the displayed ratings to check for rounding up practices.</a:t>
            </a:r>
            <a:endParaRPr lang="en-IN" sz="1800" b="0" strike="noStrike" spc="-1">
              <a:solidFill>
                <a:srgbClr val="000000"/>
              </a:solidFill>
              <a:latin typeface="Arial"/>
            </a:endParaRPr>
          </a:p>
          <a:p>
            <a:pPr algn="just">
              <a:lnSpc>
                <a:spcPct val="100000"/>
              </a:lnSpc>
            </a:pPr>
            <a:endParaRPr lang="en-IN" sz="1800" b="0" strike="noStrike" spc="-1">
              <a:solidFill>
                <a:srgbClr val="000000"/>
              </a:solidFill>
              <a:latin typeface="Arial"/>
            </a:endParaRPr>
          </a:p>
          <a:p>
            <a:pPr marL="343080" indent="-343080" algn="just">
              <a:lnSpc>
                <a:spcPct val="100000"/>
              </a:lnSpc>
              <a:buClr>
                <a:srgbClr val="000000"/>
              </a:buClr>
              <a:buFont typeface="Franklin Gothic Demi"/>
              <a:buAutoNum type="arabicPeriod"/>
            </a:pPr>
            <a:r>
              <a:rPr lang="en-US" sz="1800" b="1" strike="noStrike" spc="-1">
                <a:solidFill>
                  <a:srgbClr val="000000"/>
                </a:solidFill>
                <a:latin typeface="Times New Roman"/>
              </a:rPr>
              <a:t>Implement machine learning models to predict unbiased ratings based on user reviews and other metadata.Apply fairness-aware algorithms that can detect and correct for biases.</a:t>
            </a:r>
            <a:endParaRPr lang="en-IN" sz="1800" b="0" strike="noStrike" spc="-1">
              <a:solidFill>
                <a:srgbClr val="000000"/>
              </a:solidFill>
              <a:latin typeface="Arial"/>
            </a:endParaRPr>
          </a:p>
          <a:p>
            <a:pPr algn="just">
              <a:lnSpc>
                <a:spcPct val="100000"/>
              </a:lnSpc>
            </a:pPr>
            <a:endParaRPr lang="en-IN" sz="1800" b="0" strike="noStrike" spc="-1">
              <a:solidFill>
                <a:srgbClr val="000000"/>
              </a:solidFill>
              <a:latin typeface="Arial"/>
            </a:endParaRPr>
          </a:p>
          <a:p>
            <a:pPr marL="343080" indent="-343080" algn="just">
              <a:lnSpc>
                <a:spcPct val="100000"/>
              </a:lnSpc>
              <a:tabLst>
                <a:tab pos="0" algn="l"/>
              </a:tabLst>
            </a:pPr>
            <a:r>
              <a:rPr lang="en-US" sz="1800" b="0" strike="noStrike" spc="-1">
                <a:solidFill>
                  <a:srgbClr val="000000"/>
                </a:solidFill>
                <a:latin typeface="Franklin Gothic Book"/>
              </a:rPr>
              <a:t>      </a:t>
            </a:r>
            <a:r>
              <a:rPr lang="en-US" sz="1800" b="1" strike="noStrike" spc="-1">
                <a:solidFill>
                  <a:srgbClr val="000000"/>
                </a:solidFill>
                <a:latin typeface="Times New Roman"/>
              </a:rPr>
              <a:t>This solution aims to ensure that Fandango’s movie ratings are fair, accurate, and trustworthy, ultimately leading to a more reliable platform for both consumers and filmmakers</a:t>
            </a:r>
            <a:endParaRPr lang="en-IN" sz="1800" b="0" strike="noStrike" spc="-1">
              <a:solidFill>
                <a:srgbClr val="000000"/>
              </a:solidFill>
              <a:latin typeface="Arial"/>
            </a:endParaRPr>
          </a:p>
          <a:p>
            <a:pPr algn="just">
              <a:lnSpc>
                <a:spcPct val="100000"/>
              </a:lnSpc>
              <a:tabLst>
                <a:tab pos="0" algn="l"/>
              </a:tabLst>
            </a:pPr>
            <a:endParaRPr lang="en-IN" sz="1800" b="0" strike="noStrike" spc="-1">
              <a:solidFill>
                <a:srgbClr val="000000"/>
              </a:solidFill>
              <a:latin typeface="Arial"/>
            </a:endParaRPr>
          </a:p>
          <a:p>
            <a:pPr algn="just">
              <a:lnSpc>
                <a:spcPct val="100000"/>
              </a:lnSpc>
              <a:tabLst>
                <a:tab pos="0" algn="l"/>
              </a:tabLst>
            </a:pPr>
            <a:endParaRPr lang="en-IN" sz="1800" b="0" strike="noStrike" spc="-1">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581040" y="662400"/>
            <a:ext cx="11029320" cy="529920"/>
          </a:xfrm>
          <a:prstGeom prst="rect">
            <a:avLst/>
          </a:prstGeom>
          <a:noFill/>
          <a:ln w="0">
            <a:noFill/>
          </a:ln>
        </p:spPr>
        <p:txBody>
          <a:bodyPr anchor="b">
            <a:normAutofit fontScale="65000"/>
          </a:bodyPr>
          <a:lstStyle/>
          <a:p>
            <a:pPr indent="0">
              <a:lnSpc>
                <a:spcPct val="100000"/>
              </a:lnSpc>
              <a:buNone/>
            </a:pPr>
            <a:r>
              <a:rPr lang="en-US" sz="4400" b="1" strike="noStrike" cap="all" spc="-1">
                <a:solidFill>
                  <a:schemeClr val="accent1"/>
                </a:solidFill>
                <a:latin typeface="Arial"/>
                <a:ea typeface="Franklin Gothic Demi"/>
              </a:rPr>
              <a:t>System  Approach</a:t>
            </a:r>
            <a:endParaRPr lang="en-US" sz="4400" b="0" strike="noStrike" spc="-1">
              <a:solidFill>
                <a:srgbClr val="000000"/>
              </a:solidFill>
              <a:latin typeface="Franklin Gothic Book"/>
            </a:endParaRPr>
          </a:p>
        </p:txBody>
      </p:sp>
      <p:sp>
        <p:nvSpPr>
          <p:cNvPr id="144" name="PlaceHolder 2"/>
          <p:cNvSpPr>
            <a:spLocks noGrp="1"/>
          </p:cNvSpPr>
          <p:nvPr>
            <p:ph/>
          </p:nvPr>
        </p:nvSpPr>
        <p:spPr>
          <a:xfrm>
            <a:off x="581040" y="1302120"/>
            <a:ext cx="11029320" cy="4672800"/>
          </a:xfrm>
          <a:prstGeom prst="rect">
            <a:avLst/>
          </a:prstGeom>
          <a:noFill/>
          <a:ln w="0">
            <a:noFill/>
          </a:ln>
        </p:spPr>
        <p:txBody>
          <a:bodyPr anchor="t">
            <a:normAutofit fontScale="98000"/>
          </a:bodyPr>
          <a:lstStyle/>
          <a:p>
            <a:pPr marL="299880" indent="0" algn="just">
              <a:lnSpc>
                <a:spcPct val="110000"/>
              </a:lnSpc>
              <a:spcBef>
                <a:spcPts val="320"/>
              </a:spcBef>
              <a:spcAft>
                <a:spcPts val="601"/>
              </a:spcAft>
              <a:buNone/>
              <a:tabLst>
                <a:tab pos="0" algn="l"/>
              </a:tabLst>
            </a:pPr>
            <a:r>
              <a:rPr lang="en-IN" sz="1600" b="0" strike="noStrike" spc="-1">
                <a:solidFill>
                  <a:srgbClr val="0F0F0F"/>
                </a:solidFill>
                <a:latin typeface="Times New Roman"/>
              </a:rPr>
              <a:t>      Building the proposed solution would involve a combination of  data processing, feature engineering, and machine learning.Here are the key system and library requirements:</a:t>
            </a:r>
            <a:endParaRPr lang="en-US" sz="1600" b="0" strike="noStrike" spc="-1">
              <a:solidFill>
                <a:srgbClr val="404040"/>
              </a:solidFill>
              <a:latin typeface="Franklin Gothic Book"/>
            </a:endParaRPr>
          </a:p>
          <a:p>
            <a:pPr marL="299880" indent="0" algn="just">
              <a:lnSpc>
                <a:spcPct val="110000"/>
              </a:lnSpc>
              <a:spcBef>
                <a:spcPts val="320"/>
              </a:spcBef>
              <a:spcAft>
                <a:spcPts val="601"/>
              </a:spcAft>
              <a:buNone/>
              <a:tabLst>
                <a:tab pos="0" algn="l"/>
              </a:tabLst>
            </a:pPr>
            <a:r>
              <a:rPr lang="en-IN" sz="1600" b="1" strike="noStrike" spc="-1">
                <a:solidFill>
                  <a:srgbClr val="0F0F0F"/>
                </a:solidFill>
                <a:latin typeface="Times New Roman"/>
              </a:rPr>
              <a:t>System requirement:</a:t>
            </a:r>
            <a:endParaRPr lang="en-US" sz="1600" b="0" strike="noStrike" spc="-1">
              <a:solidFill>
                <a:srgbClr val="404040"/>
              </a:solidFill>
              <a:latin typeface="Franklin Gothic Book"/>
            </a:endParaRPr>
          </a:p>
          <a:p>
            <a:pPr marL="299880" indent="0" algn="just">
              <a:lnSpc>
                <a:spcPct val="110000"/>
              </a:lnSpc>
              <a:spcBef>
                <a:spcPts val="320"/>
              </a:spcBef>
              <a:spcAft>
                <a:spcPts val="601"/>
              </a:spcAft>
              <a:buNone/>
              <a:tabLst>
                <a:tab pos="0" algn="l"/>
              </a:tabLst>
            </a:pPr>
            <a:r>
              <a:rPr lang="en-IN" sz="1600" b="1" strike="noStrike" spc="-1">
                <a:solidFill>
                  <a:srgbClr val="0F0F0F"/>
                </a:solidFill>
                <a:latin typeface="Times New Roman"/>
              </a:rPr>
              <a:t>1.Hardware:</a:t>
            </a:r>
            <a:endParaRPr lang="en-US" sz="1600" b="0" strike="noStrike" spc="-1">
              <a:solidFill>
                <a:srgbClr val="404040"/>
              </a:solidFill>
              <a:latin typeface="Franklin Gothic Book"/>
            </a:endParaRPr>
          </a:p>
          <a:p>
            <a:pPr marL="299880" indent="-299880" algn="just">
              <a:lnSpc>
                <a:spcPct val="110000"/>
              </a:lnSpc>
              <a:spcBef>
                <a:spcPts val="320"/>
              </a:spcBef>
              <a:spcAft>
                <a:spcPts val="601"/>
              </a:spcAft>
              <a:buClr>
                <a:srgbClr val="1CADE4"/>
              </a:buClr>
              <a:buSzPct val="92000"/>
              <a:buFont typeface="Arial"/>
              <a:buChar char="•"/>
              <a:tabLst>
                <a:tab pos="0" algn="l"/>
              </a:tabLst>
            </a:pPr>
            <a:r>
              <a:rPr lang="en-IN" sz="1600" b="0" strike="noStrike" spc="-1">
                <a:solidFill>
                  <a:srgbClr val="0F0F0F"/>
                </a:solidFill>
                <a:latin typeface="Times New Roman"/>
              </a:rPr>
              <a:t>A computer with sufficient processing power, preferably with multiple cores or a GPU for a faster training of machine  learning models.</a:t>
            </a:r>
            <a:endParaRPr lang="en-US" sz="1600" b="0" strike="noStrike" spc="-1">
              <a:solidFill>
                <a:srgbClr val="404040"/>
              </a:solidFill>
              <a:latin typeface="Franklin Gothic Book"/>
            </a:endParaRPr>
          </a:p>
          <a:p>
            <a:pPr marL="299880" indent="-299880" algn="just">
              <a:lnSpc>
                <a:spcPct val="110000"/>
              </a:lnSpc>
              <a:spcBef>
                <a:spcPts val="320"/>
              </a:spcBef>
              <a:spcAft>
                <a:spcPts val="601"/>
              </a:spcAft>
              <a:buClr>
                <a:srgbClr val="1CADE4"/>
              </a:buClr>
              <a:buSzPct val="92000"/>
              <a:buFont typeface="Arial"/>
              <a:buChar char="•"/>
              <a:tabLst>
                <a:tab pos="0" algn="l"/>
              </a:tabLst>
            </a:pPr>
            <a:r>
              <a:rPr lang="en-IN" sz="1600" b="0" strike="noStrike" spc="-1">
                <a:solidFill>
                  <a:srgbClr val="0F0F0F"/>
                </a:solidFill>
                <a:latin typeface="Times New Roman"/>
              </a:rPr>
              <a:t>Adequate RAM to handle the size of the dataset and computational requirements.</a:t>
            </a:r>
            <a:endParaRPr lang="en-US" sz="1600" b="0" strike="noStrike" spc="-1">
              <a:solidFill>
                <a:srgbClr val="404040"/>
              </a:solidFill>
              <a:latin typeface="Franklin Gothic Book"/>
            </a:endParaRPr>
          </a:p>
          <a:p>
            <a:pPr marL="299880" indent="0" algn="just">
              <a:lnSpc>
                <a:spcPct val="110000"/>
              </a:lnSpc>
              <a:spcBef>
                <a:spcPts val="320"/>
              </a:spcBef>
              <a:spcAft>
                <a:spcPts val="601"/>
              </a:spcAft>
              <a:buNone/>
              <a:tabLst>
                <a:tab pos="0" algn="l"/>
              </a:tabLst>
            </a:pPr>
            <a:r>
              <a:rPr lang="en-IN" sz="1600" b="1" strike="noStrike" spc="-1">
                <a:solidFill>
                  <a:srgbClr val="0F0F0F"/>
                </a:solidFill>
                <a:latin typeface="Times New Roman"/>
              </a:rPr>
              <a:t>2.Software:</a:t>
            </a:r>
            <a:endParaRPr lang="en-US" sz="1600" b="0" strike="noStrike" spc="-1">
              <a:solidFill>
                <a:srgbClr val="404040"/>
              </a:solidFill>
              <a:latin typeface="Franklin Gothic Book"/>
            </a:endParaRPr>
          </a:p>
          <a:p>
            <a:pPr marL="299880" indent="-299880" algn="just">
              <a:lnSpc>
                <a:spcPct val="110000"/>
              </a:lnSpc>
              <a:spcBef>
                <a:spcPts val="320"/>
              </a:spcBef>
              <a:spcAft>
                <a:spcPts val="601"/>
              </a:spcAft>
              <a:buClr>
                <a:srgbClr val="1CADE4"/>
              </a:buClr>
              <a:buSzPct val="92000"/>
              <a:buFont typeface="Arial"/>
              <a:buChar char="•"/>
              <a:tabLst>
                <a:tab pos="0" algn="l"/>
              </a:tabLst>
            </a:pPr>
            <a:r>
              <a:rPr lang="en-IN" sz="1600" b="0" strike="noStrike" spc="-1">
                <a:solidFill>
                  <a:srgbClr val="0F0F0F"/>
                </a:solidFill>
                <a:latin typeface="Times New Roman"/>
              </a:rPr>
              <a:t>An operating system compatible with the required machine learning libraries(eg.Windows, Linux, maacOS).</a:t>
            </a:r>
            <a:endParaRPr lang="en-US" sz="1600" b="0" strike="noStrike" spc="-1">
              <a:solidFill>
                <a:srgbClr val="404040"/>
              </a:solidFill>
              <a:latin typeface="Franklin Gothic Book"/>
            </a:endParaRPr>
          </a:p>
          <a:p>
            <a:pPr marL="299880" indent="0" algn="just">
              <a:lnSpc>
                <a:spcPct val="110000"/>
              </a:lnSpc>
              <a:spcBef>
                <a:spcPts val="320"/>
              </a:spcBef>
              <a:spcAft>
                <a:spcPts val="601"/>
              </a:spcAft>
              <a:buNone/>
              <a:tabLst>
                <a:tab pos="0" algn="l"/>
              </a:tabLst>
            </a:pPr>
            <a:r>
              <a:rPr lang="en-IN" sz="1600" b="1" strike="noStrike" spc="-1">
                <a:solidFill>
                  <a:srgbClr val="0F0F0F"/>
                </a:solidFill>
                <a:latin typeface="Times New Roman"/>
              </a:rPr>
              <a:t>Library Requirements:</a:t>
            </a:r>
            <a:endParaRPr lang="en-US" sz="1600" b="0" strike="noStrike" spc="-1">
              <a:solidFill>
                <a:srgbClr val="404040"/>
              </a:solidFill>
              <a:latin typeface="Franklin Gothic Book"/>
            </a:endParaRPr>
          </a:p>
          <a:p>
            <a:pPr marL="299880" indent="0" algn="just">
              <a:lnSpc>
                <a:spcPct val="110000"/>
              </a:lnSpc>
              <a:spcBef>
                <a:spcPts val="320"/>
              </a:spcBef>
              <a:spcAft>
                <a:spcPts val="601"/>
              </a:spcAft>
              <a:buNone/>
              <a:tabLst>
                <a:tab pos="0" algn="l"/>
              </a:tabLst>
            </a:pPr>
            <a:r>
              <a:rPr lang="en-IN" sz="1600" b="1" strike="noStrike" spc="-1">
                <a:solidFill>
                  <a:srgbClr val="0F0F0F"/>
                </a:solidFill>
                <a:latin typeface="Times New Roman"/>
              </a:rPr>
              <a:t>1.Data Processing and Analysis:</a:t>
            </a:r>
            <a:endParaRPr lang="en-US" sz="1600" b="0" strike="noStrike" spc="-1">
              <a:solidFill>
                <a:srgbClr val="404040"/>
              </a:solidFill>
              <a:latin typeface="Franklin Gothic Book"/>
            </a:endParaRPr>
          </a:p>
          <a:p>
            <a:pPr marL="335880" indent="-335880" algn="just">
              <a:lnSpc>
                <a:spcPct val="110000"/>
              </a:lnSpc>
              <a:spcBef>
                <a:spcPts val="320"/>
              </a:spcBef>
              <a:spcAft>
                <a:spcPts val="601"/>
              </a:spcAft>
              <a:buClr>
                <a:srgbClr val="1CADE4"/>
              </a:buClr>
              <a:buSzPct val="92000"/>
              <a:buFont typeface="Arial"/>
              <a:buChar char="•"/>
              <a:tabLst>
                <a:tab pos="0" algn="l"/>
              </a:tabLst>
            </a:pPr>
            <a:r>
              <a:rPr lang="en-IN" sz="1600" b="0" strike="noStrike" spc="-1">
                <a:solidFill>
                  <a:srgbClr val="0F0F0F"/>
                </a:solidFill>
                <a:latin typeface="Times New Roman"/>
              </a:rPr>
              <a:t>Pandas: For data manipulation and analysis.</a:t>
            </a:r>
            <a:endParaRPr lang="en-US" sz="1600" b="0" strike="noStrike" spc="-1">
              <a:solidFill>
                <a:srgbClr val="404040"/>
              </a:solidFill>
              <a:latin typeface="Franklin Gothic Book"/>
            </a:endParaRPr>
          </a:p>
          <a:p>
            <a:pPr marL="335880" indent="-335880" algn="just">
              <a:lnSpc>
                <a:spcPct val="110000"/>
              </a:lnSpc>
              <a:spcBef>
                <a:spcPts val="320"/>
              </a:spcBef>
              <a:spcAft>
                <a:spcPts val="601"/>
              </a:spcAft>
              <a:buClr>
                <a:srgbClr val="1CADE4"/>
              </a:buClr>
              <a:buSzPct val="92000"/>
              <a:buFont typeface="Arial"/>
              <a:buChar char="•"/>
              <a:tabLst>
                <a:tab pos="0" algn="l"/>
              </a:tabLst>
            </a:pPr>
            <a:r>
              <a:rPr lang="en-IN" sz="1600" b="0" strike="noStrike" spc="-1">
                <a:solidFill>
                  <a:srgbClr val="0F0F0F"/>
                </a:solidFill>
                <a:latin typeface="Times New Roman"/>
              </a:rPr>
              <a:t>Numpy: For numerical operations on data.</a:t>
            </a:r>
            <a:endParaRPr lang="en-US" sz="1600" b="0" strike="noStrike" spc="-1">
              <a:solidFill>
                <a:srgbClr val="404040"/>
              </a:solidFill>
              <a:latin typeface="Franklin Gothic Book"/>
            </a:endParaRPr>
          </a:p>
          <a:p>
            <a:pPr indent="0">
              <a:lnSpc>
                <a:spcPct val="110000"/>
              </a:lnSpc>
              <a:spcBef>
                <a:spcPts val="320"/>
              </a:spcBef>
              <a:spcAft>
                <a:spcPts val="601"/>
              </a:spcAft>
              <a:buNone/>
              <a:tabLst>
                <a:tab pos="0" algn="l"/>
              </a:tabLst>
            </a:pPr>
            <a:endParaRPr lang="en-US" sz="1600" b="0" strike="noStrike" spc="-1">
              <a:solidFill>
                <a:srgbClr val="404040"/>
              </a:solidFill>
              <a:latin typeface="Franklin Gothic Book"/>
            </a:endParaRPr>
          </a:p>
          <a:p>
            <a:pPr indent="0">
              <a:lnSpc>
                <a:spcPct val="110000"/>
              </a:lnSpc>
              <a:spcBef>
                <a:spcPts val="320"/>
              </a:spcBef>
              <a:spcAft>
                <a:spcPts val="601"/>
              </a:spcAft>
              <a:buNone/>
              <a:tabLst>
                <a:tab pos="0" algn="l"/>
              </a:tabLst>
            </a:pPr>
            <a:endParaRPr lang="en-US" sz="1600" b="0" strike="noStrike" spc="-1">
              <a:solidFill>
                <a:srgbClr val="404040"/>
              </a:solidFill>
              <a:latin typeface="Franklin Gothic Book"/>
            </a:endParaRPr>
          </a:p>
          <a:p>
            <a:pPr indent="0">
              <a:lnSpc>
                <a:spcPct val="110000"/>
              </a:lnSpc>
              <a:spcBef>
                <a:spcPts val="320"/>
              </a:spcBef>
              <a:spcAft>
                <a:spcPts val="601"/>
              </a:spcAft>
              <a:buNone/>
              <a:tabLst>
                <a:tab pos="0" algn="l"/>
              </a:tabLst>
            </a:pPr>
            <a:endParaRPr lang="en-US" sz="1600" b="0" strike="noStrike" spc="-1">
              <a:solidFill>
                <a:srgbClr val="404040"/>
              </a:solidFill>
              <a:latin typeface="Franklin Gothic Book"/>
            </a:endParaRPr>
          </a:p>
          <a:p>
            <a:pPr marL="299880" indent="0">
              <a:lnSpc>
                <a:spcPct val="110000"/>
              </a:lnSpc>
              <a:spcBef>
                <a:spcPts val="340"/>
              </a:spcBef>
              <a:spcAft>
                <a:spcPts val="601"/>
              </a:spcAft>
              <a:buNone/>
              <a:tabLst>
                <a:tab pos="0" algn="l"/>
              </a:tabLst>
            </a:pPr>
            <a:endParaRPr lang="en-US" sz="1700" b="0" strike="noStrike" spc="-1">
              <a:solidFill>
                <a:srgbClr val="404040"/>
              </a:solidFill>
              <a:latin typeface="Franklin Gothic Boo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581040" y="702000"/>
            <a:ext cx="11029320" cy="529920"/>
          </a:xfrm>
          <a:prstGeom prst="rect">
            <a:avLst/>
          </a:prstGeom>
          <a:noFill/>
          <a:ln w="0">
            <a:noFill/>
          </a:ln>
        </p:spPr>
        <p:txBody>
          <a:bodyPr anchor="b">
            <a:noAutofit/>
          </a:bodyPr>
          <a:lstStyle/>
          <a:p>
            <a:pPr indent="0">
              <a:lnSpc>
                <a:spcPct val="100000"/>
              </a:lnSpc>
              <a:buNone/>
            </a:pPr>
            <a:r>
              <a:rPr lang="en-US" sz="2800" b="1" strike="noStrike" cap="all" spc="-1">
                <a:solidFill>
                  <a:schemeClr val="accent1"/>
                </a:solidFill>
                <a:latin typeface="Arial"/>
                <a:ea typeface="Franklin Gothic Demi"/>
              </a:rPr>
              <a:t>System  Approach - cont</a:t>
            </a:r>
            <a:endParaRPr lang="en-US" sz="2800" b="0" strike="noStrike" spc="-1">
              <a:solidFill>
                <a:srgbClr val="000000"/>
              </a:solidFill>
              <a:latin typeface="Franklin Gothic Book"/>
            </a:endParaRPr>
          </a:p>
        </p:txBody>
      </p:sp>
      <p:sp>
        <p:nvSpPr>
          <p:cNvPr id="146" name="PlaceHolder 2"/>
          <p:cNvSpPr>
            <a:spLocks noGrp="1"/>
          </p:cNvSpPr>
          <p:nvPr>
            <p:ph/>
          </p:nvPr>
        </p:nvSpPr>
        <p:spPr>
          <a:xfrm>
            <a:off x="581040" y="1302120"/>
            <a:ext cx="11029320" cy="4672800"/>
          </a:xfrm>
          <a:prstGeom prst="rect">
            <a:avLst/>
          </a:prstGeom>
          <a:noFill/>
          <a:ln w="0">
            <a:noFill/>
          </a:ln>
        </p:spPr>
        <p:txBody>
          <a:bodyPr anchor="t">
            <a:normAutofit/>
          </a:bodyPr>
          <a:lstStyle/>
          <a:p>
            <a:pPr marL="306000" indent="0">
              <a:lnSpc>
                <a:spcPct val="110000"/>
              </a:lnSpc>
              <a:spcBef>
                <a:spcPts val="400"/>
              </a:spcBef>
              <a:spcAft>
                <a:spcPts val="601"/>
              </a:spcAft>
              <a:buNone/>
              <a:tabLst>
                <a:tab pos="0" algn="l"/>
              </a:tabLst>
            </a:pPr>
            <a:r>
              <a:rPr lang="en-US" sz="2000" b="1" strike="noStrike" spc="-1">
                <a:solidFill>
                  <a:srgbClr val="404040"/>
                </a:solidFill>
                <a:latin typeface="Times New Roman"/>
              </a:rPr>
              <a:t>2.Data Visualization:</a:t>
            </a:r>
            <a:endParaRPr lang="en-US" sz="2000" b="0" strike="noStrike" spc="-1">
              <a:solidFill>
                <a:srgbClr val="404040"/>
              </a:solidFill>
              <a:latin typeface="Franklin Gothic Book"/>
            </a:endParaRPr>
          </a:p>
          <a:p>
            <a:pPr marL="306000" indent="-306000">
              <a:lnSpc>
                <a:spcPct val="110000"/>
              </a:lnSpc>
              <a:spcBef>
                <a:spcPts val="320"/>
              </a:spcBef>
              <a:spcAft>
                <a:spcPts val="601"/>
              </a:spcAft>
              <a:buClr>
                <a:srgbClr val="1CADE4"/>
              </a:buClr>
              <a:buSzPct val="92000"/>
              <a:buFont typeface="Arial"/>
              <a:buChar char="•"/>
              <a:tabLst>
                <a:tab pos="0" algn="l"/>
              </a:tabLst>
            </a:pPr>
            <a:r>
              <a:rPr lang="en-US" sz="1600" b="0" strike="noStrike" spc="-1">
                <a:solidFill>
                  <a:srgbClr val="404040"/>
                </a:solidFill>
                <a:latin typeface="Times New Roman"/>
              </a:rPr>
              <a:t>Matplotlib and Seaborn: For creating visualizations to understand patterns.</a:t>
            </a:r>
            <a:endParaRPr lang="en-US" sz="1600" b="0" strike="noStrike" spc="-1">
              <a:solidFill>
                <a:srgbClr val="404040"/>
              </a:solidFill>
              <a:latin typeface="Franklin Gothic Book"/>
            </a:endParaRPr>
          </a:p>
          <a:p>
            <a:pPr marL="306000" indent="-306000">
              <a:lnSpc>
                <a:spcPct val="110000"/>
              </a:lnSpc>
              <a:spcBef>
                <a:spcPts val="320"/>
              </a:spcBef>
              <a:spcAft>
                <a:spcPts val="601"/>
              </a:spcAft>
              <a:buClr>
                <a:srgbClr val="1CADE4"/>
              </a:buClr>
              <a:buSzPct val="92000"/>
              <a:buFont typeface="Arial"/>
              <a:buChar char="•"/>
              <a:tabLst>
                <a:tab pos="0" algn="l"/>
              </a:tabLst>
            </a:pPr>
            <a:r>
              <a:rPr lang="en-US" sz="1600" b="0" strike="noStrike" spc="-1">
                <a:solidFill>
                  <a:srgbClr val="404040"/>
                </a:solidFill>
                <a:latin typeface="Times New Roman"/>
              </a:rPr>
              <a:t>Plotly or Bokeh: Interactive visualization libraries for more complex visualization.  </a:t>
            </a:r>
            <a:endParaRPr lang="en-US" sz="1600" b="0" strike="noStrike" spc="-1">
              <a:solidFill>
                <a:srgbClr val="404040"/>
              </a:solidFill>
              <a:latin typeface="Franklin Gothic Boo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lstStyle/>
          <a:p>
            <a:pPr indent="0">
              <a:lnSpc>
                <a:spcPct val="100000"/>
              </a:lnSpc>
              <a:buNone/>
            </a:pPr>
            <a:r>
              <a:rPr lang="en-US" sz="4400" b="1" strike="noStrike" cap="all" spc="-1">
                <a:solidFill>
                  <a:schemeClr val="accent1"/>
                </a:solidFill>
                <a:latin typeface="Arial"/>
                <a:ea typeface="Franklin Gothic Demi"/>
              </a:rPr>
              <a:t>Algorithm &amp; Deployment</a:t>
            </a:r>
            <a:endParaRPr lang="en-US" sz="4400" b="0" strike="noStrike" spc="-1">
              <a:solidFill>
                <a:srgbClr val="000000"/>
              </a:solidFill>
              <a:latin typeface="Franklin Gothic Book"/>
            </a:endParaRPr>
          </a:p>
        </p:txBody>
      </p:sp>
      <p:sp>
        <p:nvSpPr>
          <p:cNvPr id="148" name="PlaceHolder 2"/>
          <p:cNvSpPr>
            <a:spLocks noGrp="1"/>
          </p:cNvSpPr>
          <p:nvPr>
            <p:ph/>
          </p:nvPr>
        </p:nvSpPr>
        <p:spPr>
          <a:xfrm>
            <a:off x="581040" y="1302120"/>
            <a:ext cx="11029320" cy="4771800"/>
          </a:xfrm>
          <a:prstGeom prst="rect">
            <a:avLst/>
          </a:prstGeom>
          <a:noFill/>
          <a:ln w="0">
            <a:noFill/>
          </a:ln>
        </p:spPr>
        <p:txBody>
          <a:bodyPr anchor="t">
            <a:normAutofit/>
          </a:bodyPr>
          <a:lstStyle/>
          <a:p>
            <a:pPr marL="305280" indent="0">
              <a:lnSpc>
                <a:spcPct val="110000"/>
              </a:lnSpc>
              <a:spcBef>
                <a:spcPts val="340"/>
              </a:spcBef>
              <a:spcAft>
                <a:spcPts val="601"/>
              </a:spcAft>
              <a:buNone/>
              <a:tabLst>
                <a:tab pos="0" algn="l"/>
              </a:tabLst>
            </a:pPr>
            <a:r>
              <a:rPr lang="en-IN" sz="1700" b="0" strike="noStrike" spc="-1">
                <a:solidFill>
                  <a:srgbClr val="404040"/>
                </a:solidFill>
                <a:latin typeface="Franklin Gothic Book"/>
              </a:rPr>
              <a:t>                                                                      </a:t>
            </a:r>
            <a:r>
              <a:rPr lang="en-IN" sz="1700" b="1" strike="noStrike" spc="-1">
                <a:solidFill>
                  <a:srgbClr val="404040"/>
                </a:solidFill>
                <a:latin typeface="Times New Roman"/>
              </a:rPr>
              <a:t>Algorithm Selection</a:t>
            </a:r>
            <a:endParaRPr lang="en-US" sz="1700" b="0" strike="noStrike" spc="-1">
              <a:solidFill>
                <a:srgbClr val="404040"/>
              </a:solidFill>
              <a:latin typeface="Franklin Gothic Book"/>
            </a:endParaRPr>
          </a:p>
          <a:p>
            <a:pPr marL="305280" indent="0">
              <a:lnSpc>
                <a:spcPct val="110000"/>
              </a:lnSpc>
              <a:spcBef>
                <a:spcPts val="340"/>
              </a:spcBef>
              <a:spcAft>
                <a:spcPts val="601"/>
              </a:spcAft>
              <a:buNone/>
              <a:tabLst>
                <a:tab pos="0" algn="l"/>
              </a:tabLst>
            </a:pPr>
            <a:r>
              <a:rPr lang="en-IN" sz="1700" b="1" strike="noStrike" spc="-1">
                <a:solidFill>
                  <a:srgbClr val="404040"/>
                </a:solidFill>
                <a:latin typeface="Times New Roman"/>
              </a:rPr>
              <a:t>Data Exploration:</a:t>
            </a:r>
            <a:endParaRPr lang="en-US" sz="1700" b="0" strike="noStrike" spc="-1">
              <a:solidFill>
                <a:srgbClr val="404040"/>
              </a:solidFill>
              <a:latin typeface="Franklin Gothic Book"/>
            </a:endParaRPr>
          </a:p>
          <a:p>
            <a:pPr marL="305280" indent="-305280">
              <a:lnSpc>
                <a:spcPct val="110000"/>
              </a:lnSpc>
              <a:spcBef>
                <a:spcPts val="340"/>
              </a:spcBef>
              <a:spcAft>
                <a:spcPts val="601"/>
              </a:spcAft>
              <a:buClr>
                <a:srgbClr val="1CADE4"/>
              </a:buClr>
              <a:buSzPct val="92000"/>
              <a:buFont typeface="Arial"/>
              <a:buChar char="•"/>
              <a:tabLst>
                <a:tab pos="0" algn="l"/>
              </a:tabLst>
            </a:pPr>
            <a:r>
              <a:rPr lang="en-IN" sz="1700" b="0" strike="noStrike" spc="-1">
                <a:solidFill>
                  <a:srgbClr val="404040"/>
                </a:solidFill>
                <a:latin typeface="Times New Roman"/>
              </a:rPr>
              <a:t>Explore  the fandango movie rating dataset’s structure, features, and target variable(s).</a:t>
            </a:r>
            <a:endParaRPr lang="en-US" sz="1700" b="0" strike="noStrike" spc="-1">
              <a:solidFill>
                <a:srgbClr val="404040"/>
              </a:solidFill>
              <a:latin typeface="Franklin Gothic Book"/>
            </a:endParaRPr>
          </a:p>
          <a:p>
            <a:pPr marL="305280" indent="-305280">
              <a:lnSpc>
                <a:spcPct val="110000"/>
              </a:lnSpc>
              <a:spcBef>
                <a:spcPts val="340"/>
              </a:spcBef>
              <a:spcAft>
                <a:spcPts val="601"/>
              </a:spcAft>
              <a:buClr>
                <a:srgbClr val="1CADE4"/>
              </a:buClr>
              <a:buSzPct val="92000"/>
              <a:buFont typeface="Arial"/>
              <a:buChar char="•"/>
              <a:tabLst>
                <a:tab pos="0" algn="l"/>
              </a:tabLst>
            </a:pPr>
            <a:r>
              <a:rPr lang="en-IN" sz="1700" b="0" strike="noStrike" spc="-1">
                <a:solidFill>
                  <a:srgbClr val="404040"/>
                </a:solidFill>
                <a:latin typeface="Times New Roman"/>
              </a:rPr>
              <a:t>Identify potential patterns, correlations, and outliers</a:t>
            </a:r>
            <a:endParaRPr lang="en-US" sz="1700" b="0" strike="noStrike" spc="-1">
              <a:solidFill>
                <a:srgbClr val="404040"/>
              </a:solidFill>
              <a:latin typeface="Franklin Gothic Book"/>
            </a:endParaRPr>
          </a:p>
          <a:p>
            <a:pPr marL="305280" indent="0">
              <a:lnSpc>
                <a:spcPct val="110000"/>
              </a:lnSpc>
              <a:spcBef>
                <a:spcPts val="340"/>
              </a:spcBef>
              <a:spcAft>
                <a:spcPts val="601"/>
              </a:spcAft>
              <a:buNone/>
              <a:tabLst>
                <a:tab pos="0" algn="l"/>
              </a:tabLst>
            </a:pPr>
            <a:r>
              <a:rPr lang="en-IN" sz="1700" b="1" strike="noStrike" spc="-1">
                <a:solidFill>
                  <a:srgbClr val="404040"/>
                </a:solidFill>
                <a:latin typeface="Times New Roman"/>
              </a:rPr>
              <a:t>Problem Formulation:</a:t>
            </a:r>
            <a:endParaRPr lang="en-US" sz="1700" b="0" strike="noStrike" spc="-1">
              <a:solidFill>
                <a:srgbClr val="404040"/>
              </a:solidFill>
              <a:latin typeface="Franklin Gothic Book"/>
            </a:endParaRPr>
          </a:p>
          <a:p>
            <a:pPr marL="305280" indent="-305280">
              <a:lnSpc>
                <a:spcPct val="110000"/>
              </a:lnSpc>
              <a:spcBef>
                <a:spcPts val="340"/>
              </a:spcBef>
              <a:spcAft>
                <a:spcPts val="601"/>
              </a:spcAft>
              <a:buClr>
                <a:srgbClr val="1CADE4"/>
              </a:buClr>
              <a:buSzPct val="92000"/>
              <a:buFont typeface="Arial"/>
              <a:buChar char="•"/>
              <a:tabLst>
                <a:tab pos="0" algn="l"/>
              </a:tabLst>
            </a:pPr>
            <a:r>
              <a:rPr lang="en-IN" sz="1700" b="0" strike="noStrike" spc="-1">
                <a:solidFill>
                  <a:srgbClr val="404040"/>
                </a:solidFill>
                <a:latin typeface="Times New Roman"/>
              </a:rPr>
              <a:t>Define the problem:Predicting the </a:t>
            </a:r>
            <a:r>
              <a:rPr lang="en-US" sz="1700" b="0" strike="noStrike" spc="-1">
                <a:solidFill>
                  <a:srgbClr val="404040"/>
                </a:solidFill>
                <a:latin typeface="Times New Roman"/>
              </a:rPr>
              <a:t>consumers in making informed choices about which movies to watch by providing ratings and reviews.</a:t>
            </a:r>
            <a:r>
              <a:rPr lang="en-IN" sz="1700" b="0" strike="noStrike" spc="-1">
                <a:solidFill>
                  <a:srgbClr val="404040"/>
                </a:solidFill>
                <a:latin typeface="Times New Roman"/>
              </a:rPr>
              <a:t> </a:t>
            </a:r>
            <a:endParaRPr lang="en-US" sz="1700" b="0" strike="noStrike" spc="-1">
              <a:solidFill>
                <a:srgbClr val="404040"/>
              </a:solidFill>
              <a:latin typeface="Franklin Gothic Book"/>
            </a:endParaRPr>
          </a:p>
          <a:p>
            <a:pPr marL="305280" indent="0">
              <a:lnSpc>
                <a:spcPct val="110000"/>
              </a:lnSpc>
              <a:spcBef>
                <a:spcPts val="340"/>
              </a:spcBef>
              <a:spcAft>
                <a:spcPts val="601"/>
              </a:spcAft>
              <a:buNone/>
              <a:tabLst>
                <a:tab pos="0" algn="l"/>
              </a:tabLst>
            </a:pPr>
            <a:r>
              <a:rPr lang="en-IN" sz="1700" b="1" strike="noStrike" spc="-1">
                <a:solidFill>
                  <a:srgbClr val="404040"/>
                </a:solidFill>
                <a:latin typeface="Times New Roman"/>
              </a:rPr>
              <a:t>Algorithm Selection</a:t>
            </a:r>
            <a:endParaRPr lang="en-US" sz="1700" b="0" strike="noStrike" spc="-1">
              <a:solidFill>
                <a:srgbClr val="404040"/>
              </a:solidFill>
              <a:latin typeface="Franklin Gothic Book"/>
            </a:endParaRPr>
          </a:p>
          <a:p>
            <a:pPr marL="305280" indent="-305280">
              <a:lnSpc>
                <a:spcPct val="110000"/>
              </a:lnSpc>
              <a:spcBef>
                <a:spcPts val="340"/>
              </a:spcBef>
              <a:spcAft>
                <a:spcPts val="601"/>
              </a:spcAft>
              <a:buClr>
                <a:srgbClr val="1CADE4"/>
              </a:buClr>
              <a:buSzPct val="92000"/>
              <a:buFont typeface="Arial"/>
              <a:buChar char="•"/>
              <a:tabLst>
                <a:tab pos="0" algn="l"/>
              </a:tabLst>
            </a:pPr>
            <a:r>
              <a:rPr lang="en-IN" sz="1700" b="0" strike="noStrike" spc="-1">
                <a:solidFill>
                  <a:srgbClr val="404040"/>
                </a:solidFill>
                <a:latin typeface="Times New Roman"/>
              </a:rPr>
              <a:t>Regression tasks (eg. Predicting daily rates)</a:t>
            </a:r>
            <a:endParaRPr lang="en-US" sz="1700" b="0" strike="noStrike" spc="-1">
              <a:solidFill>
                <a:srgbClr val="404040"/>
              </a:solidFill>
              <a:latin typeface="Franklin Gothic Book"/>
            </a:endParaRPr>
          </a:p>
          <a:p>
            <a:pPr marL="399960" indent="-399960">
              <a:lnSpc>
                <a:spcPct val="110000"/>
              </a:lnSpc>
              <a:spcBef>
                <a:spcPts val="340"/>
              </a:spcBef>
              <a:spcAft>
                <a:spcPts val="601"/>
              </a:spcAft>
              <a:buClr>
                <a:srgbClr val="1CADE4"/>
              </a:buClr>
              <a:buSzPct val="92000"/>
              <a:buFont typeface="Franklin Gothic Demi"/>
              <a:buAutoNum type="romanLcPeriod"/>
              <a:tabLst>
                <a:tab pos="0" algn="l"/>
              </a:tabLst>
            </a:pPr>
            <a:r>
              <a:rPr lang="en-IN" sz="1700" b="0" strike="noStrike" spc="-1">
                <a:solidFill>
                  <a:srgbClr val="404040"/>
                </a:solidFill>
                <a:latin typeface="Times New Roman"/>
              </a:rPr>
              <a:t>  consider linear regression, decision trees, or ensemble methods (XGBoost, LightGBM).</a:t>
            </a:r>
            <a:endParaRPr lang="en-US" sz="1700" b="0" strike="noStrike" spc="-1">
              <a:solidFill>
                <a:srgbClr val="404040"/>
              </a:solidFill>
              <a:latin typeface="Franklin Gothic Book"/>
            </a:endParaRPr>
          </a:p>
          <a:p>
            <a:pPr marL="399960" indent="-399960">
              <a:lnSpc>
                <a:spcPct val="110000"/>
              </a:lnSpc>
              <a:spcBef>
                <a:spcPts val="340"/>
              </a:spcBef>
              <a:spcAft>
                <a:spcPts val="601"/>
              </a:spcAft>
              <a:buClr>
                <a:srgbClr val="1CADE4"/>
              </a:buClr>
              <a:buSzPct val="92000"/>
              <a:buFont typeface="Arial"/>
              <a:buChar char="•"/>
              <a:tabLst>
                <a:tab pos="0" algn="l"/>
              </a:tabLst>
            </a:pPr>
            <a:r>
              <a:rPr lang="en-IN" sz="1700" b="0" strike="noStrike" spc="-1">
                <a:solidFill>
                  <a:srgbClr val="404040"/>
                </a:solidFill>
                <a:latin typeface="Times New Roman"/>
              </a:rPr>
              <a:t>Classification tasks (eg, predicting special  tasks)</a:t>
            </a:r>
            <a:endParaRPr lang="en-US" sz="1700" b="0" strike="noStrike" spc="-1">
              <a:solidFill>
                <a:srgbClr val="404040"/>
              </a:solidFill>
              <a:latin typeface="Franklin Gothic Book"/>
            </a:endParaRPr>
          </a:p>
          <a:p>
            <a:pPr marL="399960" indent="-399960">
              <a:lnSpc>
                <a:spcPct val="110000"/>
              </a:lnSpc>
              <a:spcBef>
                <a:spcPts val="340"/>
              </a:spcBef>
              <a:spcAft>
                <a:spcPts val="601"/>
              </a:spcAft>
              <a:buClr>
                <a:srgbClr val="1CADE4"/>
              </a:buClr>
              <a:buSzPct val="92000"/>
              <a:buFont typeface="Franklin Gothic Demi"/>
              <a:buAutoNum type="romanLcPeriod"/>
              <a:tabLst>
                <a:tab pos="0" algn="l"/>
              </a:tabLst>
            </a:pPr>
            <a:r>
              <a:rPr lang="en-IN" sz="1700" b="0" strike="noStrike" spc="-1">
                <a:solidFill>
                  <a:srgbClr val="404040"/>
                </a:solidFill>
                <a:latin typeface="Times New Roman"/>
              </a:rPr>
              <a:t>Consider logistic regression,decision trees, or random forests.</a:t>
            </a:r>
            <a:endParaRPr lang="en-US" sz="1700" b="0" strike="noStrike" spc="-1">
              <a:solidFill>
                <a:srgbClr val="404040"/>
              </a:solidFill>
              <a:latin typeface="Franklin Gothic Book"/>
            </a:endParaRPr>
          </a:p>
          <a:p>
            <a:pPr indent="0">
              <a:lnSpc>
                <a:spcPct val="110000"/>
              </a:lnSpc>
              <a:spcBef>
                <a:spcPts val="340"/>
              </a:spcBef>
              <a:spcAft>
                <a:spcPts val="601"/>
              </a:spcAft>
              <a:buNone/>
              <a:tabLst>
                <a:tab pos="0" algn="l"/>
              </a:tabLst>
            </a:pPr>
            <a:endParaRPr lang="en-US" sz="1700" b="0" strike="noStrike" spc="-1">
              <a:solidFill>
                <a:srgbClr val="404040"/>
              </a:solidFill>
              <a:latin typeface="Franklin Gothic Boo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581040" y="702000"/>
            <a:ext cx="11029320" cy="529920"/>
          </a:xfrm>
          <a:prstGeom prst="rect">
            <a:avLst/>
          </a:prstGeom>
          <a:noFill/>
          <a:ln w="0">
            <a:noFill/>
          </a:ln>
        </p:spPr>
        <p:txBody>
          <a:bodyPr anchor="b">
            <a:noAutofit/>
          </a:bodyPr>
          <a:lstStyle/>
          <a:p>
            <a:pPr indent="0">
              <a:lnSpc>
                <a:spcPct val="100000"/>
              </a:lnSpc>
              <a:buNone/>
            </a:pPr>
            <a:r>
              <a:rPr lang="en-US" sz="2800" b="1" strike="noStrike" cap="all" spc="-1">
                <a:solidFill>
                  <a:schemeClr val="accent1"/>
                </a:solidFill>
                <a:latin typeface="Arial"/>
                <a:ea typeface="Franklin Gothic Demi"/>
              </a:rPr>
              <a:t>Algorithm &amp; Deployment</a:t>
            </a:r>
            <a:endParaRPr lang="en-US" sz="2800" b="0" strike="noStrike" spc="-1">
              <a:solidFill>
                <a:srgbClr val="000000"/>
              </a:solidFill>
              <a:latin typeface="Franklin Gothic Book"/>
            </a:endParaRPr>
          </a:p>
        </p:txBody>
      </p:sp>
      <p:sp>
        <p:nvSpPr>
          <p:cNvPr id="150" name="PlaceHolder 2"/>
          <p:cNvSpPr>
            <a:spLocks noGrp="1"/>
          </p:cNvSpPr>
          <p:nvPr>
            <p:ph/>
          </p:nvPr>
        </p:nvSpPr>
        <p:spPr>
          <a:xfrm>
            <a:off x="581040" y="1302120"/>
            <a:ext cx="11029320" cy="4672800"/>
          </a:xfrm>
          <a:prstGeom prst="rect">
            <a:avLst/>
          </a:prstGeom>
          <a:noFill/>
          <a:ln w="0">
            <a:noFill/>
          </a:ln>
        </p:spPr>
        <p:txBody>
          <a:bodyPr anchor="t">
            <a:noAutofit/>
          </a:bodyPr>
          <a:lstStyle/>
          <a:p>
            <a:pPr marL="306000" indent="0">
              <a:lnSpc>
                <a:spcPct val="110000"/>
              </a:lnSpc>
              <a:spcBef>
                <a:spcPts val="340"/>
              </a:spcBef>
              <a:spcAft>
                <a:spcPts val="601"/>
              </a:spcAft>
              <a:buNone/>
              <a:tabLst>
                <a:tab pos="0" algn="l"/>
              </a:tabLst>
            </a:pPr>
            <a:r>
              <a:rPr lang="en-IN" sz="1700" b="1" strike="noStrike" spc="-1">
                <a:solidFill>
                  <a:srgbClr val="404040"/>
                </a:solidFill>
                <a:latin typeface="Times New Roman"/>
              </a:rPr>
              <a:t>                                                                   Data Input</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r>
              <a:rPr lang="en-IN" sz="1700" b="1" strike="noStrike" spc="-1">
                <a:solidFill>
                  <a:srgbClr val="404040"/>
                </a:solidFill>
                <a:latin typeface="Times New Roman"/>
              </a:rPr>
              <a:t>Data Collection:</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r>
              <a:rPr lang="en-US" sz="1700" b="0" strike="noStrike" spc="-1">
                <a:solidFill>
                  <a:srgbClr val="404040"/>
                </a:solidFill>
                <a:latin typeface="Times New Roman"/>
              </a:rPr>
              <a:t>Collect a comprehensive dataset of movie ratings from Fandango’s website.</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r>
              <a:rPr lang="en-IN" sz="1700" b="1" strike="noStrike" spc="-1">
                <a:solidFill>
                  <a:srgbClr val="404040"/>
                </a:solidFill>
                <a:latin typeface="Times New Roman"/>
              </a:rPr>
              <a:t>Data Cleaning:</a:t>
            </a:r>
            <a:endParaRPr lang="en-US" sz="1700" b="0" strike="noStrike" spc="-1">
              <a:solidFill>
                <a:srgbClr val="404040"/>
              </a:solidFill>
              <a:latin typeface="Franklin Gothic Book"/>
            </a:endParaRPr>
          </a:p>
          <a:p>
            <a:pPr marL="306000" indent="0" algn="just">
              <a:lnSpc>
                <a:spcPct val="110000"/>
              </a:lnSpc>
              <a:spcBef>
                <a:spcPts val="340"/>
              </a:spcBef>
              <a:spcAft>
                <a:spcPts val="601"/>
              </a:spcAft>
              <a:buNone/>
              <a:tabLst>
                <a:tab pos="0" algn="l"/>
              </a:tabLst>
            </a:pPr>
            <a:r>
              <a:rPr lang="en-US" sz="1700" b="0" strike="noStrike" spc="-1">
                <a:solidFill>
                  <a:srgbClr val="404040"/>
                </a:solidFill>
                <a:latin typeface="Times New Roman"/>
              </a:rPr>
              <a:t>      Clean the data to remove any duplicates or inconsistencies. Normalize the data to ensure comparability across different movies and time periods</a:t>
            </a:r>
            <a:r>
              <a:rPr lang="en-US" sz="1700" b="1" strike="noStrike" spc="-1">
                <a:solidFill>
                  <a:srgbClr val="404040"/>
                </a:solidFill>
                <a:latin typeface="Times New Roman"/>
              </a:rPr>
              <a:t>.</a:t>
            </a:r>
            <a:endParaRPr lang="en-US" sz="1700" b="0" strike="noStrike" spc="-1">
              <a:solidFill>
                <a:srgbClr val="404040"/>
              </a:solidFill>
              <a:latin typeface="Franklin Gothic Book"/>
            </a:endParaRPr>
          </a:p>
          <a:p>
            <a:pPr marL="306000" indent="0" algn="just">
              <a:lnSpc>
                <a:spcPct val="110000"/>
              </a:lnSpc>
              <a:spcBef>
                <a:spcPts val="340"/>
              </a:spcBef>
              <a:spcAft>
                <a:spcPts val="601"/>
              </a:spcAft>
              <a:buNone/>
              <a:tabLst>
                <a:tab pos="0" algn="l"/>
              </a:tabLst>
            </a:pPr>
            <a:r>
              <a:rPr lang="en-IN" sz="1700" b="1" strike="noStrike" spc="-1">
                <a:solidFill>
                  <a:srgbClr val="404040"/>
                </a:solidFill>
                <a:latin typeface="Times New Roman"/>
              </a:rPr>
              <a:t>Feature Engineering:</a:t>
            </a:r>
            <a:endParaRPr lang="en-US" sz="1700" b="0" strike="noStrike" spc="-1">
              <a:solidFill>
                <a:srgbClr val="404040"/>
              </a:solidFill>
              <a:latin typeface="Franklin Gothic Book"/>
            </a:endParaRPr>
          </a:p>
          <a:p>
            <a:pPr marL="306000" indent="-306000" algn="just">
              <a:lnSpc>
                <a:spcPct val="110000"/>
              </a:lnSpc>
              <a:spcBef>
                <a:spcPts val="340"/>
              </a:spcBef>
              <a:spcAft>
                <a:spcPts val="601"/>
              </a:spcAft>
              <a:buClr>
                <a:srgbClr val="1CADE4"/>
              </a:buClr>
              <a:buSzPct val="92000"/>
              <a:buFont typeface="Arial"/>
              <a:buChar char="•"/>
              <a:tabLst>
                <a:tab pos="0" algn="l"/>
              </a:tabLst>
            </a:pPr>
            <a:r>
              <a:rPr lang="en-IN" sz="1700" b="0" strike="noStrike" spc="-1">
                <a:solidFill>
                  <a:srgbClr val="404040"/>
                </a:solidFill>
                <a:latin typeface="Times New Roman"/>
              </a:rPr>
              <a:t>Create new features or modify existing ones  based on domain knowledge.</a:t>
            </a:r>
            <a:endParaRPr lang="en-US" sz="1700" b="0" strike="noStrike" spc="-1">
              <a:solidFill>
                <a:srgbClr val="404040"/>
              </a:solidFill>
              <a:latin typeface="Franklin Gothic Book"/>
            </a:endParaRPr>
          </a:p>
          <a:p>
            <a:pPr marL="306000" indent="0" algn="just">
              <a:lnSpc>
                <a:spcPct val="110000"/>
              </a:lnSpc>
              <a:spcBef>
                <a:spcPts val="340"/>
              </a:spcBef>
              <a:spcAft>
                <a:spcPts val="601"/>
              </a:spcAft>
              <a:buNone/>
              <a:tabLst>
                <a:tab pos="0" algn="l"/>
              </a:tabLst>
            </a:pPr>
            <a:endParaRPr lang="en-US" sz="1700" b="0" strike="noStrike" spc="-1">
              <a:solidFill>
                <a:srgbClr val="404040"/>
              </a:solidFill>
              <a:latin typeface="Franklin Gothic Boo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581040" y="702000"/>
            <a:ext cx="11029320" cy="529920"/>
          </a:xfrm>
          <a:prstGeom prst="rect">
            <a:avLst/>
          </a:prstGeom>
          <a:noFill/>
          <a:ln w="0">
            <a:noFill/>
          </a:ln>
        </p:spPr>
        <p:txBody>
          <a:bodyPr anchor="b">
            <a:noAutofit/>
          </a:bodyPr>
          <a:lstStyle/>
          <a:p>
            <a:pPr indent="0">
              <a:lnSpc>
                <a:spcPct val="100000"/>
              </a:lnSpc>
              <a:buNone/>
            </a:pPr>
            <a:r>
              <a:rPr lang="en-US" sz="2800" b="1" strike="noStrike" cap="all" spc="-1">
                <a:solidFill>
                  <a:schemeClr val="accent1"/>
                </a:solidFill>
                <a:latin typeface="Arial"/>
                <a:ea typeface="Franklin Gothic Demi"/>
              </a:rPr>
              <a:t>Algorithm &amp; Deployment</a:t>
            </a:r>
            <a:endParaRPr lang="en-US" sz="2800" b="0" strike="noStrike" spc="-1">
              <a:solidFill>
                <a:srgbClr val="000000"/>
              </a:solidFill>
              <a:latin typeface="Franklin Gothic Book"/>
            </a:endParaRPr>
          </a:p>
        </p:txBody>
      </p:sp>
      <p:sp>
        <p:nvSpPr>
          <p:cNvPr id="152" name="PlaceHolder 2"/>
          <p:cNvSpPr>
            <a:spLocks noGrp="1"/>
          </p:cNvSpPr>
          <p:nvPr>
            <p:ph/>
          </p:nvPr>
        </p:nvSpPr>
        <p:spPr>
          <a:xfrm>
            <a:off x="581040" y="1302120"/>
            <a:ext cx="11029320" cy="4672800"/>
          </a:xfrm>
          <a:prstGeom prst="rect">
            <a:avLst/>
          </a:prstGeom>
          <a:noFill/>
          <a:ln w="0">
            <a:noFill/>
          </a:ln>
        </p:spPr>
        <p:txBody>
          <a:bodyPr anchor="t">
            <a:noAutofit/>
          </a:bodyPr>
          <a:lstStyle/>
          <a:p>
            <a:pPr marL="306000" indent="0" algn="just">
              <a:lnSpc>
                <a:spcPct val="110000"/>
              </a:lnSpc>
              <a:spcBef>
                <a:spcPts val="340"/>
              </a:spcBef>
              <a:spcAft>
                <a:spcPts val="601"/>
              </a:spcAft>
              <a:buNone/>
              <a:tabLst>
                <a:tab pos="0" algn="l"/>
              </a:tabLst>
            </a:pPr>
            <a:r>
              <a:rPr lang="en-IN" sz="1700" b="1" strike="noStrike" spc="-1">
                <a:solidFill>
                  <a:srgbClr val="404040"/>
                </a:solidFill>
                <a:latin typeface="Times New Roman"/>
              </a:rPr>
              <a:t>                                                                       Training Process</a:t>
            </a:r>
            <a:endParaRPr lang="en-US" sz="1700" b="0" strike="noStrike" spc="-1">
              <a:solidFill>
                <a:srgbClr val="404040"/>
              </a:solidFill>
              <a:latin typeface="Franklin Gothic Book"/>
            </a:endParaRPr>
          </a:p>
          <a:p>
            <a:pPr marL="306000" indent="0" algn="just">
              <a:lnSpc>
                <a:spcPct val="110000"/>
              </a:lnSpc>
              <a:spcBef>
                <a:spcPts val="340"/>
              </a:spcBef>
              <a:spcAft>
                <a:spcPts val="601"/>
              </a:spcAft>
              <a:buNone/>
              <a:tabLst>
                <a:tab pos="0" algn="l"/>
              </a:tabLst>
            </a:pPr>
            <a:r>
              <a:rPr lang="en-IN" sz="1700" b="1" strike="noStrike" spc="-1">
                <a:solidFill>
                  <a:srgbClr val="404040"/>
                </a:solidFill>
                <a:latin typeface="Times New Roman"/>
              </a:rPr>
              <a:t>Data Splitting:</a:t>
            </a:r>
            <a:endParaRPr lang="en-US" sz="1700" b="0" strike="noStrike" spc="-1">
              <a:solidFill>
                <a:srgbClr val="404040"/>
              </a:solidFill>
              <a:latin typeface="Franklin Gothic Book"/>
            </a:endParaRPr>
          </a:p>
          <a:p>
            <a:pPr marL="306000" indent="0" algn="just">
              <a:lnSpc>
                <a:spcPct val="110000"/>
              </a:lnSpc>
              <a:spcBef>
                <a:spcPts val="340"/>
              </a:spcBef>
              <a:spcAft>
                <a:spcPts val="601"/>
              </a:spcAft>
              <a:buNone/>
              <a:tabLst>
                <a:tab pos="0" algn="l"/>
              </a:tabLst>
            </a:pPr>
            <a:r>
              <a:rPr lang="en-IN" sz="1700" b="1" strike="noStrike" spc="-1">
                <a:solidFill>
                  <a:srgbClr val="404040"/>
                </a:solidFill>
                <a:latin typeface="Times New Roman"/>
              </a:rPr>
              <a:t>       </a:t>
            </a:r>
            <a:r>
              <a:rPr lang="en-IN" sz="1700" b="0" strike="noStrike" spc="-1">
                <a:solidFill>
                  <a:srgbClr val="404040"/>
                </a:solidFill>
                <a:latin typeface="Times New Roman"/>
              </a:rPr>
              <a:t>Divide the dataset into training and testing sets to evaluate the model’s performance.</a:t>
            </a:r>
            <a:endParaRPr lang="en-US" sz="1700" b="0" strike="noStrike" spc="-1">
              <a:solidFill>
                <a:srgbClr val="404040"/>
              </a:solidFill>
              <a:latin typeface="Franklin Gothic Book"/>
            </a:endParaRPr>
          </a:p>
          <a:p>
            <a:pPr marL="306000" indent="0" algn="just">
              <a:lnSpc>
                <a:spcPct val="110000"/>
              </a:lnSpc>
              <a:spcBef>
                <a:spcPts val="340"/>
              </a:spcBef>
              <a:spcAft>
                <a:spcPts val="601"/>
              </a:spcAft>
              <a:buNone/>
              <a:tabLst>
                <a:tab pos="0" algn="l"/>
              </a:tabLst>
            </a:pPr>
            <a:r>
              <a:rPr lang="en-IN" sz="1700" b="1" strike="noStrike" spc="-1">
                <a:solidFill>
                  <a:srgbClr val="404040"/>
                </a:solidFill>
                <a:latin typeface="Times New Roman"/>
              </a:rPr>
              <a:t>Feature Scaling:           </a:t>
            </a:r>
            <a:endParaRPr lang="en-US" sz="1700" b="0" strike="noStrike" spc="-1">
              <a:solidFill>
                <a:srgbClr val="404040"/>
              </a:solidFill>
              <a:latin typeface="Franklin Gothic Book"/>
            </a:endParaRPr>
          </a:p>
          <a:p>
            <a:pPr marL="306000" indent="0" algn="just">
              <a:lnSpc>
                <a:spcPct val="110000"/>
              </a:lnSpc>
              <a:spcBef>
                <a:spcPts val="340"/>
              </a:spcBef>
              <a:spcAft>
                <a:spcPts val="601"/>
              </a:spcAft>
              <a:buNone/>
              <a:tabLst>
                <a:tab pos="0" algn="l"/>
              </a:tabLst>
            </a:pPr>
            <a:r>
              <a:rPr lang="en-IN" sz="1700" b="0" strike="noStrike" spc="-1">
                <a:solidFill>
                  <a:srgbClr val="404040"/>
                </a:solidFill>
                <a:latin typeface="Times New Roman"/>
              </a:rPr>
              <a:t>        Standardize or normalize numerical features to ensure they have a consistent scale.</a:t>
            </a:r>
            <a:endParaRPr lang="en-US" sz="1700" b="0" strike="noStrike" spc="-1">
              <a:solidFill>
                <a:srgbClr val="404040"/>
              </a:solidFill>
              <a:latin typeface="Franklin Gothic Book"/>
            </a:endParaRPr>
          </a:p>
          <a:p>
            <a:pPr marL="306000" indent="0" algn="just">
              <a:lnSpc>
                <a:spcPct val="110000"/>
              </a:lnSpc>
              <a:spcBef>
                <a:spcPts val="340"/>
              </a:spcBef>
              <a:spcAft>
                <a:spcPts val="601"/>
              </a:spcAft>
              <a:buNone/>
              <a:tabLst>
                <a:tab pos="0" algn="l"/>
              </a:tabLst>
            </a:pPr>
            <a:r>
              <a:rPr lang="en-IN" sz="1700" b="1" strike="noStrike" spc="-1">
                <a:solidFill>
                  <a:srgbClr val="404040"/>
                </a:solidFill>
                <a:latin typeface="Times New Roman"/>
              </a:rPr>
              <a:t>Model Training:</a:t>
            </a:r>
            <a:endParaRPr lang="en-US" sz="1700" b="0" strike="noStrike" spc="-1">
              <a:solidFill>
                <a:srgbClr val="404040"/>
              </a:solidFill>
              <a:latin typeface="Franklin Gothic Book"/>
            </a:endParaRPr>
          </a:p>
          <a:p>
            <a:pPr marL="306000" indent="-306000" algn="just">
              <a:lnSpc>
                <a:spcPct val="110000"/>
              </a:lnSpc>
              <a:spcBef>
                <a:spcPts val="340"/>
              </a:spcBef>
              <a:spcAft>
                <a:spcPts val="601"/>
              </a:spcAft>
              <a:buClr>
                <a:srgbClr val="1CADE4"/>
              </a:buClr>
              <a:buSzPct val="92000"/>
              <a:buFont typeface="Wingdings 2" charset="2"/>
              <a:buChar char=""/>
              <a:tabLst>
                <a:tab pos="0" algn="l"/>
              </a:tabLst>
            </a:pPr>
            <a:r>
              <a:rPr lang="en-IN" sz="1700" b="1" strike="noStrike" spc="-1">
                <a:solidFill>
                  <a:srgbClr val="404040"/>
                </a:solidFill>
                <a:latin typeface="Times New Roman"/>
              </a:rPr>
              <a:t>   </a:t>
            </a:r>
            <a:r>
              <a:rPr lang="en-IN" sz="1700" b="0" strike="noStrike" spc="-1">
                <a:solidFill>
                  <a:srgbClr val="404040"/>
                </a:solidFill>
                <a:latin typeface="Times New Roman"/>
              </a:rPr>
              <a:t>Use the selected algorithm to train the model on the training dataset.</a:t>
            </a:r>
            <a:endParaRPr lang="en-US" sz="1700" b="0" strike="noStrike" spc="-1">
              <a:solidFill>
                <a:srgbClr val="404040"/>
              </a:solidFill>
              <a:latin typeface="Franklin Gothic Book"/>
            </a:endParaRPr>
          </a:p>
          <a:p>
            <a:pPr marL="306000" indent="-306000" algn="just">
              <a:lnSpc>
                <a:spcPct val="110000"/>
              </a:lnSpc>
              <a:spcBef>
                <a:spcPts val="340"/>
              </a:spcBef>
              <a:spcAft>
                <a:spcPts val="601"/>
              </a:spcAft>
              <a:buClr>
                <a:srgbClr val="1CADE4"/>
              </a:buClr>
              <a:buSzPct val="92000"/>
              <a:buFont typeface="Wingdings 2" charset="2"/>
              <a:buChar char=""/>
              <a:tabLst>
                <a:tab pos="0" algn="l"/>
              </a:tabLst>
            </a:pPr>
            <a:r>
              <a:rPr lang="en-IN" sz="1700" b="1" strike="noStrike" spc="-1">
                <a:solidFill>
                  <a:srgbClr val="404040"/>
                </a:solidFill>
                <a:latin typeface="Times New Roman"/>
              </a:rPr>
              <a:t>   </a:t>
            </a:r>
            <a:r>
              <a:rPr lang="en-IN" sz="1700" b="0" strike="noStrike" spc="-1">
                <a:solidFill>
                  <a:srgbClr val="404040"/>
                </a:solidFill>
                <a:latin typeface="Times New Roman"/>
              </a:rPr>
              <a:t>Adjust the hyperparameters to optimize model performance.</a:t>
            </a:r>
            <a:r>
              <a:rPr lang="en-IN" sz="1700" b="1" strike="noStrike" spc="-1">
                <a:solidFill>
                  <a:srgbClr val="404040"/>
                </a:solidFill>
                <a:latin typeface="Times New Roman"/>
              </a:rPr>
              <a:t>       </a:t>
            </a:r>
            <a:endParaRPr lang="en-US" sz="1700" b="0" strike="noStrike" spc="-1">
              <a:solidFill>
                <a:srgbClr val="404040"/>
              </a:solidFill>
              <a:latin typeface="Franklin Gothic Book"/>
            </a:endParaRPr>
          </a:p>
          <a:p>
            <a:pPr marL="306000" indent="0" algn="just">
              <a:lnSpc>
                <a:spcPct val="110000"/>
              </a:lnSpc>
              <a:spcBef>
                <a:spcPts val="340"/>
              </a:spcBef>
              <a:spcAft>
                <a:spcPts val="601"/>
              </a:spcAft>
              <a:buNone/>
              <a:tabLst>
                <a:tab pos="0" algn="l"/>
              </a:tabLst>
            </a:pPr>
            <a:r>
              <a:rPr lang="en-IN" sz="1700" b="1" strike="noStrike" spc="-1">
                <a:solidFill>
                  <a:srgbClr val="404040"/>
                </a:solidFill>
                <a:latin typeface="Times New Roman"/>
              </a:rPr>
              <a:t>Model Evaluation:</a:t>
            </a:r>
            <a:endParaRPr lang="en-US" sz="1700" b="0" strike="noStrike" spc="-1">
              <a:solidFill>
                <a:srgbClr val="404040"/>
              </a:solidFill>
              <a:latin typeface="Franklin Gothic Book"/>
            </a:endParaRPr>
          </a:p>
          <a:p>
            <a:pPr marL="306000" indent="0" algn="just">
              <a:lnSpc>
                <a:spcPct val="110000"/>
              </a:lnSpc>
              <a:spcBef>
                <a:spcPts val="340"/>
              </a:spcBef>
              <a:spcAft>
                <a:spcPts val="601"/>
              </a:spcAft>
              <a:buNone/>
              <a:tabLst>
                <a:tab pos="0" algn="l"/>
              </a:tabLst>
            </a:pPr>
            <a:r>
              <a:rPr lang="en-IN" sz="1700" b="1" strike="noStrike" spc="-1">
                <a:solidFill>
                  <a:srgbClr val="404040"/>
                </a:solidFill>
                <a:latin typeface="Times New Roman"/>
              </a:rPr>
              <a:t>        </a:t>
            </a:r>
            <a:r>
              <a:rPr lang="en-IN" sz="1700" b="0" strike="noStrike" spc="-1">
                <a:solidFill>
                  <a:srgbClr val="404040"/>
                </a:solidFill>
                <a:latin typeface="Times New Roman"/>
              </a:rPr>
              <a:t>Evaluate the model on the testing dataset using appropriate metics (eg, Mean Squared Error for regression, accuracy, precision, recall for classification).                                </a:t>
            </a:r>
            <a:endParaRPr lang="en-US" sz="1700" b="0" strike="noStrike" spc="-1">
              <a:solidFill>
                <a:srgbClr val="404040"/>
              </a:solidFill>
              <a:latin typeface="Franklin Gothic Book"/>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Future forward</Template>
  <TotalTime>243</TotalTime>
  <Words>885</Words>
  <Application>Microsoft Office PowerPoint</Application>
  <PresentationFormat>Widescreen</PresentationFormat>
  <Paragraphs>107</Paragraphs>
  <Slides>15</Slides>
  <Notes>0</Notes>
  <HiddenSlides>0</HiddenSlides>
  <ScaleCrop>false</ScaleCrop>
  <HeadingPairs>
    <vt:vector size="4" baseType="variant">
      <vt:variant>
        <vt:lpstr>Theme</vt:lpstr>
      </vt:variant>
      <vt:variant>
        <vt:i4>3</vt:i4>
      </vt:variant>
      <vt:variant>
        <vt:lpstr>Slide Titles</vt:lpstr>
      </vt:variant>
      <vt:variant>
        <vt:i4>15</vt:i4>
      </vt:variant>
    </vt:vector>
  </HeadingPairs>
  <TitlesOfParts>
    <vt:vector size="18" baseType="lpstr">
      <vt:lpstr>DividendVTI</vt:lpstr>
      <vt:lpstr>DividendVTI</vt:lpstr>
      <vt:lpstr>DividendVTI</vt:lpstr>
      <vt:lpstr>Fandango movie ratings analysis</vt:lpstr>
      <vt:lpstr>OUTLINE</vt:lpstr>
      <vt:lpstr>Problem Statement</vt:lpstr>
      <vt:lpstr>Proposed Solution</vt:lpstr>
      <vt:lpstr>System  Approach</vt:lpstr>
      <vt:lpstr>System  Approach - cont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subject/>
  <dc:creator>Vaibhav Ostwal</dc:creator>
  <dc:description/>
  <cp:lastModifiedBy>rjvajitharan10@gmail.com</cp:lastModifiedBy>
  <cp:revision>50</cp:revision>
  <dcterms:created xsi:type="dcterms:W3CDTF">2021-05-26T16:50:10Z</dcterms:created>
  <dcterms:modified xsi:type="dcterms:W3CDTF">2024-04-17T10:02:16Z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15</vt:i4>
  </property>
</Properties>
</file>