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4f72473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4f72473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74f72473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74f72473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74f72473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74f72473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74f72473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74f72473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74f72473e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74f72473e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7825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6158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52198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528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9662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61576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45639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02826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522764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07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22458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35535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37041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91171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29944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50318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3813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8500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676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Csigaverseny UML ábra</a:t>
            </a:r>
            <a:endParaRPr/>
          </a:p>
        </p:txBody>
      </p:sp>
      <p:pic>
        <p:nvPicPr>
          <p:cNvPr id="61" name="Google Shape;61;p14" title="CsigaversenyU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2838"/>
            <a:ext cx="6336849" cy="34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F27DDB81-1A20-4F77-8A67-ADDB7C91C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906" y="824087"/>
            <a:ext cx="1169884" cy="34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Csiga Osztály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 színkódok (PIROS, KEK, ZOLD) ANSI színkódokat tartalmaznak, hogy a csiga színesen jelenjen meg a konzolon.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Miért van így?: Azért van szükség erre a metódusra, mert a konzolon (pl. egy terminál vagy parancssor) színek a szöveg formázására kódsorokkal jeleníthetők meg.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Ez a metódus egyszerűen visszaadja az objektumhoz tartozó színkódot, amelyet az előző metódus hozott létre, és eltárolt a szinKonzol változóban.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638" y="1051700"/>
            <a:ext cx="40481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400" y="1932075"/>
            <a:ext cx="3066371" cy="19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5400" y="4144675"/>
            <a:ext cx="26670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 rot="10800000" flipH="1">
            <a:off x="4249300" y="2142975"/>
            <a:ext cx="1655400" cy="332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5"/>
          <p:cNvCxnSpPr/>
          <p:nvPr/>
        </p:nvCxnSpPr>
        <p:spPr>
          <a:xfrm>
            <a:off x="3798500" y="3332925"/>
            <a:ext cx="1788300" cy="909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5"/>
          <p:cNvSpPr txBox="1"/>
          <p:nvPr/>
        </p:nvSpPr>
        <p:spPr>
          <a:xfrm>
            <a:off x="3763175" y="125450"/>
            <a:ext cx="4530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Az ANSI szinkódok (ANSI escape codes) olyan karakterláncok, amelyek lehetővé teszik a szövegek formázását és színének módosítását a terminálokban.</a:t>
            </a:r>
            <a:endParaRPr sz="1200">
              <a:solidFill>
                <a:srgbClr val="999999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 rot="10800000" flipH="1">
            <a:off x="3576800" y="399000"/>
            <a:ext cx="642900" cy="872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Csiga Osztály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245000" y="1819500"/>
            <a:ext cx="4661700" cy="17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 haladas metódus szimulálja a csiga mozgását. A sebesség véletlenszerűen változik, és ha egy véletlenszerű esemény bekövetkezik (20% eséllyel), a csiga gyorsítót kap, amely kétszerezheti a sebességét.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 csiga pozíciója az aktuális sebességnek megfelelően változik.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313" y="1533525"/>
            <a:ext cx="34956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CsigaversenyJatek Osztály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A futtatas metódus minden körben végrehajtja a csigák mozgását, azaz a haladas metódust hívja meg minden egyes csigánál.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Minden kör után a csiga pozícióját és színét kinyomtatja a konzolra.</a:t>
            </a:r>
            <a:endParaRPr sz="13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13" y="2517550"/>
            <a:ext cx="8808974" cy="14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E610B60D-9C09-4B26-9DF2-A2B9B442419D}"/>
              </a:ext>
            </a:extLst>
          </p:cNvPr>
          <p:cNvSpPr txBox="1"/>
          <p:nvPr/>
        </p:nvSpPr>
        <p:spPr>
          <a:xfrm>
            <a:off x="5379609" y="1486795"/>
            <a:ext cx="3270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ciklus: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Minden csiga objektumot lekérdez a csiga tömbben</a:t>
            </a:r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A951EE46-985C-48A1-8F0F-F19C7363B372}"/>
              </a:ext>
            </a:extLst>
          </p:cNvPr>
          <p:cNvCxnSpPr/>
          <p:nvPr/>
        </p:nvCxnSpPr>
        <p:spPr>
          <a:xfrm flipH="1">
            <a:off x="2376105" y="2095778"/>
            <a:ext cx="3110295" cy="927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CsigaversenyJatek Osztály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426700"/>
            <a:ext cx="85206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Az eredmeny metódus a csigák végső pozícióit kiértékeli, és meghatározza a nyertest.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Ha a nyertes csiga színe megegyezik a felhasználó tippjével, akkor "Gratulálunk! Nyertél!" üzenet jelenik meg, egyébként "Sajnáljuk, veszítettél.".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00" y="2647125"/>
            <a:ext cx="73628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234</Words>
  <Application>Microsoft Office PowerPoint</Application>
  <PresentationFormat>Diavetítés a képernyőre (16:9 oldalarány)</PresentationFormat>
  <Paragraphs>18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Áramkör</vt:lpstr>
      <vt:lpstr>Csigaverseny UML ábra</vt:lpstr>
      <vt:lpstr>Csiga Osztály</vt:lpstr>
      <vt:lpstr>Csiga Osztály</vt:lpstr>
      <vt:lpstr>CsigaversenyJatek Osztály</vt:lpstr>
      <vt:lpstr>CsigaversenyJatek Osztály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Csigaverseny Játék</dc:title>
  <cp:lastModifiedBy>Hóman Vajk Gábor (Szf_N_2024_2026)</cp:lastModifiedBy>
  <cp:revision>6</cp:revision>
  <dcterms:modified xsi:type="dcterms:W3CDTF">2025-04-01T12:57:57Z</dcterms:modified>
</cp:coreProperties>
</file>