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pen Sans ExtraBold"/>
      <p:bold r:id="rId13"/>
      <p:boldItalic r:id="rId14"/>
    </p:embeddedFont>
    <p:embeddedFont>
      <p:font typeface="Open Sans Light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font" Target="fonts/OpenSansExtraBold-bold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OpenSansLight-italic.fntdata"/><Relationship Id="rId16" Type="http://schemas.openxmlformats.org/officeDocument/2006/relationships/font" Target="fonts/OpenSansLight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OpenSa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c674326fe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8c674326fe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[Division Name] - [Engagement Manager], [Senior Consultant], [Junior Consultant]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43875" y="1211200"/>
            <a:ext cx="59340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Development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Place headline insight or information here. This should be the most important point for this slide.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05025" y="2164730"/>
            <a:ext cx="83208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potential customers </a:t>
            </a: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 not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have prior transaction history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Generate useful customer </a:t>
            </a: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optimise resource allocation for </a:t>
            </a: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targeted marketing.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Focus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 High Value Customers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05025" y="1083300"/>
            <a:ext cx="3904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Cleaning &amp; Quality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Assessment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600" y="820525"/>
            <a:ext cx="4629874" cy="43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62225" y="2050725"/>
            <a:ext cx="3656100" cy="2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Data cleaning and </a:t>
            </a:r>
            <a:r>
              <a:rPr b="1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assessment</a:t>
            </a:r>
            <a:r>
              <a:rPr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dataset.</a:t>
            </a:r>
            <a:endParaRPr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Data </a:t>
            </a:r>
            <a:r>
              <a:rPr b="1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Integrity</a:t>
            </a:r>
            <a:r>
              <a:rPr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eg. </a:t>
            </a:r>
            <a:r>
              <a:rPr b="1"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,Completeness, Consistency ,Currency, Relevancy,Uniqueness </a:t>
            </a:r>
            <a:endParaRPr b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2925"/>
            <a:ext cx="5513833" cy="293522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914500" y="1369450"/>
            <a:ext cx="31566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graph shows top 1000 customers.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Customers are likely divided into 10 categories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like Platinum customers, potential customers etc.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Categories made by calculating Their RFM values.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48700" y="1369450"/>
            <a:ext cx="64152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RFM?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Behavioral segmentation by 3 important features: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Recency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— number of days since the last purchase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Frequency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— number of transactions made over a given period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Monetary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— amount spent over a given period of time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11893" l="27179" r="1893" t="20565"/>
          <a:stretch/>
        </p:blipFill>
        <p:spPr>
          <a:xfrm>
            <a:off x="205025" y="926625"/>
            <a:ext cx="4814225" cy="25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267300" y="1346750"/>
            <a:ext cx="3621900" cy="24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Correlation Between Frequency Mean and Monetary Mean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It shows the highest frequency and monetary that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buy frequently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Appendix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