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spcAft>
                <a:spcPts val="575"/>
              </a:spcAft>
            </a:pPr>
            <a:r>
              <a:rPr sz="2400" b="1">
                <a:solidFill>
                  <a:srgbClr val="000000"/>
                </a:solidFill>
                <a:latin typeface="Times New Roman" panose="02020603050405020304"/>
              </a:rPr>
              <a:t>District-Wise Data Analysis</a:t>
            </a:r>
            <a:endParaRPr sz="24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Analyzing Trends from 2013 to 2022</a:t>
            </a:r>
            <a:endParaRPr sz="201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75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</a:rPr>
              <a:t>Yearly Distribution of District Data (Boxplot)</a:t>
            </a:r>
            <a:endParaRPr sz="2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3" name="Picture 2" descr="yearly_distributio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75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</a:rPr>
              <a:t>Histogram of District Values</a:t>
            </a:r>
            <a:endParaRPr sz="2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3" name="Picture 2" descr="histogram_value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6096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75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</a:rPr>
              <a:t>Trend Comparison of Selected Districts</a:t>
            </a:r>
            <a:endParaRPr sz="2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3" name="Picture 2" descr="trend_compariso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75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</a:rPr>
              <a:t>Summary and Key Takeaways</a:t>
            </a:r>
            <a:endParaRPr sz="2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From our analysis, we observe:</a:t>
            </a:r>
          </a:p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Certain districts have consistently higher values over the years.</a:t>
            </a:r>
            <a:endParaRPr sz="2015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The overall trends show fluctuations with some districts experiencing significant increases.</a:t>
            </a:r>
            <a:endParaRPr sz="2015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The correlation analysis highlights relationships between different districts.</a:t>
            </a:r>
            <a:endParaRPr sz="2015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The histogram and boxplot reveal the distribution and spread of the data.</a:t>
            </a:r>
          </a:p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This analysis provides a solid foundation for further exploration and decision-making.</a:t>
            </a:r>
            <a:endParaRPr sz="201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75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</a:rPr>
              <a:t>Introduction</a:t>
            </a:r>
            <a:endParaRPr sz="2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This analysis explores district-wise data from 2013 to 2022.</a:t>
            </a:r>
          </a:p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The dataset provides insights into trends across multiple districts, helping in understanding patterns over the years.</a:t>
            </a:r>
          </a:p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By analyzing these trends, we can identify key variations and make data-driven decisions.</a:t>
            </a:r>
            <a:endParaRPr sz="201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75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</a:rPr>
              <a:t>Overview of the Dataset</a:t>
            </a:r>
            <a:endParaRPr sz="2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The dataset contains values for different districts across multiple years.</a:t>
            </a:r>
          </a:p>
          <a:p>
            <a:pPr>
              <a:spcAft>
                <a:spcPts val="575"/>
              </a:spcAft>
            </a:pPr>
            <a:r>
              <a:rPr sz="2015" b="1">
                <a:solidFill>
                  <a:srgbClr val="000000"/>
                </a:solidFill>
                <a:latin typeface="Times New Roman" panose="02020603050405020304"/>
              </a:rPr>
              <a:t>Key aspects include</a:t>
            </a: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sz="2015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District names</a:t>
            </a:r>
            <a:endParaRPr sz="2015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Yearly recorded values from 2013 to 2022</a:t>
            </a:r>
            <a:endParaRPr sz="2015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Trend analysis for identifying patterns over time</a:t>
            </a:r>
          </a:p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Further analysis will help in understanding variations and correlations within the data.</a:t>
            </a:r>
            <a:endParaRPr sz="201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75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</a:rPr>
              <a:t>Data Cleaning</a:t>
            </a:r>
            <a:endParaRPr sz="2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Before analysis, data cleaning was performed to ensure consistency:</a:t>
            </a:r>
          </a:p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Removed unnecessary spaces from column names</a:t>
            </a:r>
            <a:endParaRPr sz="2015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Converted years to proper format</a:t>
            </a:r>
            <a:endParaRPr sz="2015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Checked for missing values and handled them appropriately</a:t>
            </a:r>
            <a:endParaRPr sz="2015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Ensured data types were correctly formatted for numerical analysis</a:t>
            </a:r>
            <a:endParaRPr sz="201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75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</a:rPr>
              <a:t>Overall District-Wise Trends (2013-2022)</a:t>
            </a:r>
            <a:endParaRPr sz="2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3" name="Picture 2" descr="overall_trend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75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</a:rPr>
              <a:t>District-Wise Data for 2022</a:t>
            </a:r>
            <a:endParaRPr sz="2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3" name="Picture 2" descr="district_202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75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</a:rPr>
              <a:t>Correlation Matrix of District Data</a:t>
            </a:r>
            <a:endParaRPr sz="2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3" name="Picture 2" descr="correlation_matrix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6096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75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</a:rPr>
              <a:t>Final Observations</a:t>
            </a:r>
            <a:endParaRPr sz="2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75"/>
              </a:spcAft>
            </a:pPr>
            <a:r>
              <a:rPr sz="2015" b="1">
                <a:solidFill>
                  <a:srgbClr val="000000"/>
                </a:solidFill>
                <a:latin typeface="Times New Roman" panose="02020603050405020304"/>
              </a:rPr>
              <a:t>Key findings from the dataset analysis</a:t>
            </a: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:</a:t>
            </a:r>
          </a:p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Certain districts show a significant increase in values over the years.</a:t>
            </a:r>
            <a:endParaRPr sz="2015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The data for 2022 highlights variations across different regions.</a:t>
            </a:r>
            <a:endParaRPr sz="2015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Correlation analysis helps in understanding relationships between districts.</a:t>
            </a:r>
          </a:p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Further insights can be derived by exploring trends at a deeper level.</a:t>
            </a:r>
            <a:endParaRPr sz="201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575"/>
              </a:spcAft>
            </a:pPr>
            <a:r>
              <a:rPr sz="2800" b="1">
                <a:solidFill>
                  <a:srgbClr val="000000"/>
                </a:solidFill>
                <a:latin typeface="Times New Roman" panose="02020603050405020304"/>
              </a:rPr>
              <a:t>Column Descriptions</a:t>
            </a:r>
            <a:endParaRPr sz="2800" b="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The dataset consists of the following columns:</a:t>
            </a:r>
            <a:endParaRPr sz="2015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spcAft>
                <a:spcPts val="575"/>
              </a:spcAft>
            </a:pPr>
          </a:p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- **Name/Year**: The district name or the year for the recorded values.</a:t>
            </a:r>
            <a:endParaRPr sz="2015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- **2013-2022**: Recorded values for each year from 2013 to 2022.</a:t>
            </a:r>
            <a:endParaRPr sz="2015">
              <a:solidFill>
                <a:srgbClr val="000000"/>
              </a:solidFill>
              <a:latin typeface="Times New Roman" panose="02020603050405020304"/>
            </a:endParaRPr>
          </a:p>
          <a:p>
            <a:pPr>
              <a:spcAft>
                <a:spcPts val="575"/>
              </a:spcAft>
            </a:pPr>
          </a:p>
          <a:p>
            <a:pPr>
              <a:spcAft>
                <a:spcPts val="575"/>
              </a:spcAft>
            </a:pPr>
            <a:r>
              <a:rPr sz="2015">
                <a:solidFill>
                  <a:srgbClr val="000000"/>
                </a:solidFill>
                <a:latin typeface="Times New Roman" panose="02020603050405020304"/>
              </a:rPr>
              <a:t>Each column represents the recorded metric for that district in the given year, allowing for trend analysis over time.</a:t>
            </a:r>
            <a:endParaRPr sz="201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2248</Words>
  <Application>WPS Presentation</Application>
  <PresentationFormat>On-screen Show (4:3)</PresentationFormat>
  <Paragraphs>65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Calibri</vt:lpstr>
      <vt:lpstr>Office Theme</vt:lpstr>
      <vt:lpstr>District-Wise Data Analysis</vt:lpstr>
      <vt:lpstr>Introduction</vt:lpstr>
      <vt:lpstr>Overview of the Dataset</vt:lpstr>
      <vt:lpstr>Data Cleaning</vt:lpstr>
      <vt:lpstr>Overall District-Wise Trends (2013-2022)</vt:lpstr>
      <vt:lpstr>District-Wise Data for 2022</vt:lpstr>
      <vt:lpstr>Correlation Matrix of District Data</vt:lpstr>
      <vt:lpstr>Final Observations</vt:lpstr>
      <vt:lpstr>Column Descriptions</vt:lpstr>
      <vt:lpstr>Yearly Distribution of District Data (Boxplot)</vt:lpstr>
      <vt:lpstr>Histogram of District Values</vt:lpstr>
      <vt:lpstr>Trend Comparison of Selected Districts</vt:lpstr>
      <vt:lpstr>Summary and Key Takeaways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VAJRAPU KEERTHANA</cp:lastModifiedBy>
  <cp:revision>2</cp:revision>
  <dcterms:created xsi:type="dcterms:W3CDTF">2013-01-27T09:14:00Z</dcterms:created>
  <dcterms:modified xsi:type="dcterms:W3CDTF">2025-03-23T16:00:09Z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8A70FCC1BBC8485ABA0ACEF0DD96D513_12</vt:lpwstr>
  </property>
  <property fmtid="{D5CDD505-2E9C-101B-9397-08002B2CF9AE}" pid="3" name="KSOProductBuildVer">
    <vt:lpwstr>1033-12.2.0.20326</vt:lpwstr>
  </property>
</Properties>
</file>