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1" r:id="rId3"/>
    <p:sldId id="272" r:id="rId4"/>
    <p:sldId id="27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F8336-11B1-5C46-A9D4-825C2AA2861F}" v="8" dt="2024-11-21T06:48:2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_ White_" userId="fe1fdfbaa774baec" providerId="LiveId" clId="{8B0EBC10-59E0-AA43-BFB6-84F176B6E2D6}"/>
    <pc:docChg chg="undo custSel addSld delSld modSld">
      <pc:chgData name="Rose_ White_" userId="fe1fdfbaa774baec" providerId="LiveId" clId="{8B0EBC10-59E0-AA43-BFB6-84F176B6E2D6}" dt="2024-11-01T00:22:30.711" v="339" actId="1036"/>
      <pc:docMkLst>
        <pc:docMk/>
      </pc:docMkLst>
      <pc:sldChg chg="modSp mod">
        <pc:chgData name="Rose_ White_" userId="fe1fdfbaa774baec" providerId="LiveId" clId="{8B0EBC10-59E0-AA43-BFB6-84F176B6E2D6}" dt="2024-10-31T00:18:26.486" v="3" actId="20577"/>
        <pc:sldMkLst>
          <pc:docMk/>
          <pc:sldMk cId="3377410581" sldId="257"/>
        </pc:sldMkLst>
        <pc:spChg chg="mod">
          <ac:chgData name="Rose_ White_" userId="fe1fdfbaa774baec" providerId="LiveId" clId="{8B0EBC10-59E0-AA43-BFB6-84F176B6E2D6}" dt="2024-10-31T00:18:23.308" v="1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8B0EBC10-59E0-AA43-BFB6-84F176B6E2D6}" dt="2024-10-31T00:18:26.486" v="3" actId="20577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8B0EBC10-59E0-AA43-BFB6-84F176B6E2D6}" dt="2024-10-31T01:36:27.409" v="337" actId="20577"/>
        <pc:sldMkLst>
          <pc:docMk/>
          <pc:sldMk cId="2472329355" sldId="264"/>
        </pc:sldMkLst>
        <pc:spChg chg="mod">
          <ac:chgData name="Rose_ White_" userId="fe1fdfbaa774baec" providerId="LiveId" clId="{8B0EBC10-59E0-AA43-BFB6-84F176B6E2D6}" dt="2024-10-31T01:36:27.409" v="337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8B0EBC10-59E0-AA43-BFB6-84F176B6E2D6}" dt="2024-10-31T00:20:43.736" v="149" actId="1076"/>
        <pc:sldMkLst>
          <pc:docMk/>
          <pc:sldMk cId="411660095" sldId="271"/>
        </pc:sldMkLst>
      </pc:sldChg>
      <pc:sldChg chg="del">
        <pc:chgData name="Rose_ White_" userId="fe1fdfbaa774baec" providerId="LiveId" clId="{8B0EBC10-59E0-AA43-BFB6-84F176B6E2D6}" dt="2024-10-31T00:30:06.212" v="296" actId="2696"/>
        <pc:sldMkLst>
          <pc:docMk/>
          <pc:sldMk cId="716619852" sldId="309"/>
        </pc:sldMkLst>
      </pc:sldChg>
      <pc:sldChg chg="del">
        <pc:chgData name="Rose_ White_" userId="fe1fdfbaa774baec" providerId="LiveId" clId="{8B0EBC10-59E0-AA43-BFB6-84F176B6E2D6}" dt="2024-10-31T00:30:05.018" v="295" actId="2696"/>
        <pc:sldMkLst>
          <pc:docMk/>
          <pc:sldMk cId="1167656242" sldId="310"/>
        </pc:sldMkLst>
      </pc:sldChg>
      <pc:sldChg chg="addSp delSp modSp add mod">
        <pc:chgData name="Rose_ White_" userId="fe1fdfbaa774baec" providerId="LiveId" clId="{8B0EBC10-59E0-AA43-BFB6-84F176B6E2D6}" dt="2024-10-31T00:26:47.238" v="204" actId="1076"/>
        <pc:sldMkLst>
          <pc:docMk/>
          <pc:sldMk cId="1119510734" sldId="311"/>
        </pc:sldMkLst>
      </pc:sldChg>
      <pc:sldChg chg="addSp delSp modSp add mod">
        <pc:chgData name="Rose_ White_" userId="fe1fdfbaa774baec" providerId="LiveId" clId="{8B0EBC10-59E0-AA43-BFB6-84F176B6E2D6}" dt="2024-10-31T00:29:59.764" v="294" actId="1076"/>
        <pc:sldMkLst>
          <pc:docMk/>
          <pc:sldMk cId="119133374" sldId="312"/>
        </pc:sldMkLst>
      </pc:sldChg>
      <pc:sldChg chg="addSp delSp modSp add mod">
        <pc:chgData name="Rose_ White_" userId="fe1fdfbaa774baec" providerId="LiveId" clId="{8B0EBC10-59E0-AA43-BFB6-84F176B6E2D6}" dt="2024-11-01T00:22:30.711" v="339" actId="1036"/>
        <pc:sldMkLst>
          <pc:docMk/>
          <pc:sldMk cId="2690554069" sldId="313"/>
        </pc:sldMkLst>
      </pc:sldChg>
      <pc:sldChg chg="addSp delSp modSp add mod setBg">
        <pc:chgData name="Rose_ White_" userId="fe1fdfbaa774baec" providerId="LiveId" clId="{8B0EBC10-59E0-AA43-BFB6-84F176B6E2D6}" dt="2024-10-31T01:34:51.987" v="326" actId="14100"/>
        <pc:sldMkLst>
          <pc:docMk/>
          <pc:sldMk cId="2076495933" sldId="314"/>
        </pc:sldMkLst>
      </pc:sldChg>
      <pc:sldChg chg="addSp delSp modSp add mod">
        <pc:chgData name="Rose_ White_" userId="fe1fdfbaa774baec" providerId="LiveId" clId="{8B0EBC10-59E0-AA43-BFB6-84F176B6E2D6}" dt="2024-10-31T01:35:27.225" v="335" actId="14100"/>
        <pc:sldMkLst>
          <pc:docMk/>
          <pc:sldMk cId="3268548375" sldId="315"/>
        </pc:sldMkLst>
      </pc:sldChg>
    </pc:docChg>
  </pc:docChgLst>
  <pc:docChgLst>
    <pc:chgData name="Rose_ White_" userId="fe1fdfbaa774baec" providerId="LiveId" clId="{9B444E08-F911-754F-9B25-D342E991EE02}"/>
    <pc:docChg chg="custSel addSld delSld modSld">
      <pc:chgData name="Rose_ White_" userId="fe1fdfbaa774baec" providerId="LiveId" clId="{9B444E08-F911-754F-9B25-D342E991EE02}" dt="2024-10-17T14:04:29.627" v="435" actId="20577"/>
      <pc:docMkLst>
        <pc:docMk/>
      </pc:docMkLst>
      <pc:sldChg chg="modSp mod">
        <pc:chgData name="Rose_ White_" userId="fe1fdfbaa774baec" providerId="LiveId" clId="{9B444E08-F911-754F-9B25-D342E991EE02}" dt="2024-10-17T13:55:16.803" v="2" actId="20577"/>
        <pc:sldMkLst>
          <pc:docMk/>
          <pc:sldMk cId="3377410581" sldId="257"/>
        </pc:sldMkLst>
        <pc:spChg chg="mod">
          <ac:chgData name="Rose_ White_" userId="fe1fdfbaa774baec" providerId="LiveId" clId="{9B444E08-F911-754F-9B25-D342E991EE02}" dt="2024-10-17T13:55:14.601" v="0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9B444E08-F911-754F-9B25-D342E991EE02}" dt="2024-10-17T13:55:16.803" v="2" actId="20577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9B444E08-F911-754F-9B25-D342E991EE02}" dt="2024-10-17T14:04:29.627" v="435" actId="20577"/>
        <pc:sldMkLst>
          <pc:docMk/>
          <pc:sldMk cId="2472329355" sldId="264"/>
        </pc:sldMkLst>
        <pc:spChg chg="mod">
          <ac:chgData name="Rose_ White_" userId="fe1fdfbaa774baec" providerId="LiveId" clId="{9B444E08-F911-754F-9B25-D342E991EE02}" dt="2024-10-17T14:04:29.627" v="435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9B444E08-F911-754F-9B25-D342E991EE02}" dt="2024-10-17T13:56:48.267" v="28" actId="14100"/>
        <pc:sldMkLst>
          <pc:docMk/>
          <pc:sldMk cId="411660095" sldId="271"/>
        </pc:sldMkLst>
      </pc:sldChg>
      <pc:sldChg chg="del">
        <pc:chgData name="Rose_ White_" userId="fe1fdfbaa774baec" providerId="LiveId" clId="{9B444E08-F911-754F-9B25-D342E991EE02}" dt="2024-10-17T13:55:18.418" v="3" actId="2696"/>
        <pc:sldMkLst>
          <pc:docMk/>
          <pc:sldMk cId="1789840664" sldId="300"/>
        </pc:sldMkLst>
      </pc:sldChg>
      <pc:sldChg chg="del">
        <pc:chgData name="Rose_ White_" userId="fe1fdfbaa774baec" providerId="LiveId" clId="{9B444E08-F911-754F-9B25-D342E991EE02}" dt="2024-10-17T13:55:18.518" v="4" actId="2696"/>
        <pc:sldMkLst>
          <pc:docMk/>
          <pc:sldMk cId="1347306396" sldId="301"/>
        </pc:sldMkLst>
      </pc:sldChg>
      <pc:sldChg chg="del">
        <pc:chgData name="Rose_ White_" userId="fe1fdfbaa774baec" providerId="LiveId" clId="{9B444E08-F911-754F-9B25-D342E991EE02}" dt="2024-10-17T13:55:18.692" v="5" actId="2696"/>
        <pc:sldMkLst>
          <pc:docMk/>
          <pc:sldMk cId="3650600063" sldId="302"/>
        </pc:sldMkLst>
      </pc:sldChg>
      <pc:sldChg chg="del">
        <pc:chgData name="Rose_ White_" userId="fe1fdfbaa774baec" providerId="LiveId" clId="{9B444E08-F911-754F-9B25-D342E991EE02}" dt="2024-10-17T13:55:18.824" v="6" actId="2696"/>
        <pc:sldMkLst>
          <pc:docMk/>
          <pc:sldMk cId="4151677992" sldId="303"/>
        </pc:sldMkLst>
      </pc:sldChg>
      <pc:sldChg chg="del">
        <pc:chgData name="Rose_ White_" userId="fe1fdfbaa774baec" providerId="LiveId" clId="{9B444E08-F911-754F-9B25-D342E991EE02}" dt="2024-10-17T13:55:19.007" v="7" actId="2696"/>
        <pc:sldMkLst>
          <pc:docMk/>
          <pc:sldMk cId="1336749593" sldId="304"/>
        </pc:sldMkLst>
      </pc:sldChg>
      <pc:sldChg chg="del">
        <pc:chgData name="Rose_ White_" userId="fe1fdfbaa774baec" providerId="LiveId" clId="{9B444E08-F911-754F-9B25-D342E991EE02}" dt="2024-10-17T13:55:19.294" v="9" actId="2696"/>
        <pc:sldMkLst>
          <pc:docMk/>
          <pc:sldMk cId="3214897672" sldId="305"/>
        </pc:sldMkLst>
      </pc:sldChg>
      <pc:sldChg chg="del">
        <pc:chgData name="Rose_ White_" userId="fe1fdfbaa774baec" providerId="LiveId" clId="{9B444E08-F911-754F-9B25-D342E991EE02}" dt="2024-10-17T13:55:19.130" v="8" actId="2696"/>
        <pc:sldMkLst>
          <pc:docMk/>
          <pc:sldMk cId="898787740" sldId="306"/>
        </pc:sldMkLst>
      </pc:sldChg>
      <pc:sldChg chg="del">
        <pc:chgData name="Rose_ White_" userId="fe1fdfbaa774baec" providerId="LiveId" clId="{9B444E08-F911-754F-9B25-D342E991EE02}" dt="2024-10-17T13:55:19.446" v="10" actId="2696"/>
        <pc:sldMkLst>
          <pc:docMk/>
          <pc:sldMk cId="3328555011" sldId="307"/>
        </pc:sldMkLst>
      </pc:sldChg>
      <pc:sldChg chg="del">
        <pc:chgData name="Rose_ White_" userId="fe1fdfbaa774baec" providerId="LiveId" clId="{9B444E08-F911-754F-9B25-D342E991EE02}" dt="2024-10-17T13:55:20.088" v="11" actId="2696"/>
        <pc:sldMkLst>
          <pc:docMk/>
          <pc:sldMk cId="3950001853" sldId="308"/>
        </pc:sldMkLst>
      </pc:sldChg>
      <pc:sldChg chg="addSp delSp modSp mod">
        <pc:chgData name="Rose_ White_" userId="fe1fdfbaa774baec" providerId="LiveId" clId="{9B444E08-F911-754F-9B25-D342E991EE02}" dt="2024-10-17T14:04:22.663" v="434" actId="1076"/>
        <pc:sldMkLst>
          <pc:docMk/>
          <pc:sldMk cId="716619852" sldId="309"/>
        </pc:sldMkLst>
      </pc:sldChg>
      <pc:sldChg chg="addSp delSp modSp add mod">
        <pc:chgData name="Rose_ White_" userId="fe1fdfbaa774baec" providerId="LiveId" clId="{9B444E08-F911-754F-9B25-D342E991EE02}" dt="2024-10-17T13:58:46.024" v="35" actId="1076"/>
        <pc:sldMkLst>
          <pc:docMk/>
          <pc:sldMk cId="1167656242" sldId="310"/>
        </pc:sldMkLst>
      </pc:sldChg>
    </pc:docChg>
  </pc:docChgLst>
  <pc:docChgLst>
    <pc:chgData name="Rose_ White_" userId="fe1fdfbaa774baec" providerId="LiveId" clId="{94480634-0DAD-034E-83EC-0B23355C2C1D}"/>
    <pc:docChg chg="custSel addSld delSld modSld">
      <pc:chgData name="Rose_ White_" userId="fe1fdfbaa774baec" providerId="LiveId" clId="{94480634-0DAD-034E-83EC-0B23355C2C1D}" dt="2024-11-14T03:07:20.372" v="220" actId="20577"/>
      <pc:docMkLst>
        <pc:docMk/>
      </pc:docMkLst>
      <pc:sldChg chg="modSp mod">
        <pc:chgData name="Rose_ White_" userId="fe1fdfbaa774baec" providerId="LiveId" clId="{94480634-0DAD-034E-83EC-0B23355C2C1D}" dt="2024-11-14T03:07:20.372" v="220" actId="20577"/>
        <pc:sldMkLst>
          <pc:docMk/>
          <pc:sldMk cId="3377410581" sldId="257"/>
        </pc:sldMkLst>
        <pc:spChg chg="mod">
          <ac:chgData name="Rose_ White_" userId="fe1fdfbaa774baec" providerId="LiveId" clId="{94480634-0DAD-034E-83EC-0B23355C2C1D}" dt="2024-11-14T03:07:17.831" v="219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94480634-0DAD-034E-83EC-0B23355C2C1D}" dt="2024-11-14T03:07:20.372" v="220" actId="20577"/>
          <ac:spMkLst>
            <pc:docMk/>
            <pc:sldMk cId="3377410581" sldId="257"/>
            <ac:spMk id="4" creationId="{E2A74629-9D6D-CEDB-1611-454B74DDF196}"/>
          </ac:spMkLst>
        </pc:spChg>
        <pc:spChg chg="mod">
          <ac:chgData name="Rose_ White_" userId="fe1fdfbaa774baec" providerId="LiveId" clId="{94480634-0DAD-034E-83EC-0B23355C2C1D}" dt="2024-11-14T00:12:06.681" v="1" actId="20577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94480634-0DAD-034E-83EC-0B23355C2C1D}" dt="2024-11-14T03:07:13.819" v="218" actId="20577"/>
        <pc:sldMkLst>
          <pc:docMk/>
          <pc:sldMk cId="2472329355" sldId="264"/>
        </pc:sldMkLst>
        <pc:spChg chg="mod">
          <ac:chgData name="Rose_ White_" userId="fe1fdfbaa774baec" providerId="LiveId" clId="{94480634-0DAD-034E-83EC-0B23355C2C1D}" dt="2024-11-14T03:07:13.819" v="218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94480634-0DAD-034E-83EC-0B23355C2C1D}" dt="2024-11-14T03:05:55.561" v="194" actId="20577"/>
        <pc:sldMkLst>
          <pc:docMk/>
          <pc:sldMk cId="411660095" sldId="271"/>
        </pc:sldMkLst>
      </pc:sldChg>
      <pc:sldChg chg="del">
        <pc:chgData name="Rose_ White_" userId="fe1fdfbaa774baec" providerId="LiveId" clId="{94480634-0DAD-034E-83EC-0B23355C2C1D}" dt="2024-11-14T03:07:10.342" v="213" actId="2696"/>
        <pc:sldMkLst>
          <pc:docMk/>
          <pc:sldMk cId="1867761290" sldId="316"/>
        </pc:sldMkLst>
      </pc:sldChg>
      <pc:sldChg chg="del">
        <pc:chgData name="Rose_ White_" userId="fe1fdfbaa774baec" providerId="LiveId" clId="{94480634-0DAD-034E-83EC-0B23355C2C1D}" dt="2024-11-14T03:07:10.427" v="214" actId="2696"/>
        <pc:sldMkLst>
          <pc:docMk/>
          <pc:sldMk cId="2985513976" sldId="317"/>
        </pc:sldMkLst>
      </pc:sldChg>
      <pc:sldChg chg="del">
        <pc:chgData name="Rose_ White_" userId="fe1fdfbaa774baec" providerId="LiveId" clId="{94480634-0DAD-034E-83EC-0B23355C2C1D}" dt="2024-11-14T03:07:10.554" v="215" actId="2696"/>
        <pc:sldMkLst>
          <pc:docMk/>
          <pc:sldMk cId="2183116135" sldId="318"/>
        </pc:sldMkLst>
      </pc:sldChg>
      <pc:sldChg chg="del">
        <pc:chgData name="Rose_ White_" userId="fe1fdfbaa774baec" providerId="LiveId" clId="{94480634-0DAD-034E-83EC-0B23355C2C1D}" dt="2024-11-14T03:07:10.686" v="216" actId="2696"/>
        <pc:sldMkLst>
          <pc:docMk/>
          <pc:sldMk cId="2399900810" sldId="319"/>
        </pc:sldMkLst>
      </pc:sldChg>
      <pc:sldChg chg="del">
        <pc:chgData name="Rose_ White_" userId="fe1fdfbaa774baec" providerId="LiveId" clId="{94480634-0DAD-034E-83EC-0B23355C2C1D}" dt="2024-11-14T03:07:11.141" v="217" actId="2696"/>
        <pc:sldMkLst>
          <pc:docMk/>
          <pc:sldMk cId="1206024863" sldId="320"/>
        </pc:sldMkLst>
      </pc:sldChg>
      <pc:sldChg chg="addSp delSp modSp add mod">
        <pc:chgData name="Rose_ White_" userId="fe1fdfbaa774baec" providerId="LiveId" clId="{94480634-0DAD-034E-83EC-0B23355C2C1D}" dt="2024-11-14T03:06:50.752" v="206" actId="1076"/>
        <pc:sldMkLst>
          <pc:docMk/>
          <pc:sldMk cId="3149291775" sldId="321"/>
        </pc:sldMkLst>
      </pc:sldChg>
      <pc:sldChg chg="addSp delSp modSp add mod">
        <pc:chgData name="Rose_ White_" userId="fe1fdfbaa774baec" providerId="LiveId" clId="{94480634-0DAD-034E-83EC-0B23355C2C1D}" dt="2024-11-14T03:07:08.714" v="212" actId="14100"/>
        <pc:sldMkLst>
          <pc:docMk/>
          <pc:sldMk cId="1445631395" sldId="322"/>
        </pc:sldMkLst>
      </pc:sldChg>
    </pc:docChg>
  </pc:docChgLst>
  <pc:docChgLst>
    <pc:chgData name="Rose_ White_" userId="fe1fdfbaa774baec" providerId="LiveId" clId="{FD9F8336-11B1-5C46-A9D4-825C2AA2861F}"/>
    <pc:docChg chg="custSel addSld delSld modSld">
      <pc:chgData name="Rose_ White_" userId="fe1fdfbaa774baec" providerId="LiveId" clId="{FD9F8336-11B1-5C46-A9D4-825C2AA2861F}" dt="2024-11-21T06:48:39.440" v="64" actId="14100"/>
      <pc:docMkLst>
        <pc:docMk/>
      </pc:docMkLst>
      <pc:sldChg chg="modSp mod">
        <pc:chgData name="Rose_ White_" userId="fe1fdfbaa774baec" providerId="LiveId" clId="{FD9F8336-11B1-5C46-A9D4-825C2AA2861F}" dt="2024-11-21T06:44:08.305" v="18" actId="2711"/>
        <pc:sldMkLst>
          <pc:docMk/>
          <pc:sldMk cId="3377410581" sldId="257"/>
        </pc:sldMkLst>
        <pc:spChg chg="mod">
          <ac:chgData name="Rose_ White_" userId="fe1fdfbaa774baec" providerId="LiveId" clId="{FD9F8336-11B1-5C46-A9D4-825C2AA2861F}" dt="2024-11-21T06:43:26.818" v="1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FD9F8336-11B1-5C46-A9D4-825C2AA2861F}" dt="2024-11-21T06:43:32.008" v="9" actId="20577"/>
          <ac:spMkLst>
            <pc:docMk/>
            <pc:sldMk cId="3377410581" sldId="257"/>
            <ac:spMk id="4" creationId="{E2A74629-9D6D-CEDB-1611-454B74DDF196}"/>
          </ac:spMkLst>
        </pc:spChg>
        <pc:spChg chg="mod">
          <ac:chgData name="Rose_ White_" userId="fe1fdfbaa774baec" providerId="LiveId" clId="{FD9F8336-11B1-5C46-A9D4-825C2AA2861F}" dt="2024-11-21T06:44:08.305" v="18" actId="2711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FD9F8336-11B1-5C46-A9D4-825C2AA2861F}" dt="2024-11-21T06:43:44.105" v="16" actId="20577"/>
        <pc:sldMkLst>
          <pc:docMk/>
          <pc:sldMk cId="2472329355" sldId="264"/>
        </pc:sldMkLst>
        <pc:spChg chg="mod">
          <ac:chgData name="Rose_ White_" userId="fe1fdfbaa774baec" providerId="LiveId" clId="{FD9F8336-11B1-5C46-A9D4-825C2AA2861F}" dt="2024-11-21T06:43:44.105" v="16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FD9F8336-11B1-5C46-A9D4-825C2AA2861F}" dt="2024-11-21T06:46:26.299" v="45" actId="1076"/>
        <pc:sldMkLst>
          <pc:docMk/>
          <pc:sldMk cId="411660095" sldId="271"/>
        </pc:sldMkLst>
        <pc:spChg chg="del">
          <ac:chgData name="Rose_ White_" userId="fe1fdfbaa774baec" providerId="LiveId" clId="{FD9F8336-11B1-5C46-A9D4-825C2AA2861F}" dt="2024-11-21T06:43:38.255" v="12" actId="478"/>
          <ac:spMkLst>
            <pc:docMk/>
            <pc:sldMk cId="411660095" sldId="271"/>
            <ac:spMk id="6" creationId="{23B30DD0-F052-31C5-A583-330C79F5CBA7}"/>
          </ac:spMkLst>
        </pc:spChg>
        <pc:spChg chg="add mod">
          <ac:chgData name="Rose_ White_" userId="fe1fdfbaa774baec" providerId="LiveId" clId="{FD9F8336-11B1-5C46-A9D4-825C2AA2861F}" dt="2024-11-21T06:44:37.115" v="38" actId="1036"/>
          <ac:spMkLst>
            <pc:docMk/>
            <pc:sldMk cId="411660095" sldId="271"/>
            <ac:spMk id="8" creationId="{AAC02616-C24C-46D9-CFD2-9AED3294182B}"/>
          </ac:spMkLst>
        </pc:spChg>
        <pc:spChg chg="del">
          <ac:chgData name="Rose_ White_" userId="fe1fdfbaa774baec" providerId="LiveId" clId="{FD9F8336-11B1-5C46-A9D4-825C2AA2861F}" dt="2024-11-21T06:43:38.255" v="12" actId="478"/>
          <ac:spMkLst>
            <pc:docMk/>
            <pc:sldMk cId="411660095" sldId="271"/>
            <ac:spMk id="17" creationId="{87BD0800-4D2F-AD30-7BBE-22BF9C8151E1}"/>
          </ac:spMkLst>
        </pc:spChg>
        <pc:spChg chg="del">
          <ac:chgData name="Rose_ White_" userId="fe1fdfbaa774baec" providerId="LiveId" clId="{FD9F8336-11B1-5C46-A9D4-825C2AA2861F}" dt="2024-11-21T06:43:38.255" v="12" actId="478"/>
          <ac:spMkLst>
            <pc:docMk/>
            <pc:sldMk cId="411660095" sldId="271"/>
            <ac:spMk id="19" creationId="{E5B98EE5-C20A-5EBB-F7AB-1EB78A26230E}"/>
          </ac:spMkLst>
        </pc:spChg>
        <pc:picChg chg="del">
          <ac:chgData name="Rose_ White_" userId="fe1fdfbaa774baec" providerId="LiveId" clId="{FD9F8336-11B1-5C46-A9D4-825C2AA2861F}" dt="2024-11-21T06:43:35.197" v="10" actId="478"/>
          <ac:picMkLst>
            <pc:docMk/>
            <pc:sldMk cId="411660095" sldId="271"/>
            <ac:picMk id="4" creationId="{AD62C42D-93E2-E498-7A2A-0BEE08270677}"/>
          </ac:picMkLst>
        </pc:picChg>
        <pc:picChg chg="del">
          <ac:chgData name="Rose_ White_" userId="fe1fdfbaa774baec" providerId="LiveId" clId="{FD9F8336-11B1-5C46-A9D4-825C2AA2861F}" dt="2024-11-21T06:43:36.052" v="11" actId="478"/>
          <ac:picMkLst>
            <pc:docMk/>
            <pc:sldMk cId="411660095" sldId="271"/>
            <ac:picMk id="5" creationId="{9171DBC8-7737-F9E0-E928-8A54781F6A34}"/>
          </ac:picMkLst>
        </pc:picChg>
        <pc:picChg chg="del">
          <ac:chgData name="Rose_ White_" userId="fe1fdfbaa774baec" providerId="LiveId" clId="{FD9F8336-11B1-5C46-A9D4-825C2AA2861F}" dt="2024-11-21T06:43:38.255" v="12" actId="478"/>
          <ac:picMkLst>
            <pc:docMk/>
            <pc:sldMk cId="411660095" sldId="271"/>
            <ac:picMk id="7" creationId="{097132C1-67DD-D069-1D34-8934231026F4}"/>
          </ac:picMkLst>
        </pc:picChg>
        <pc:picChg chg="add mod">
          <ac:chgData name="Rose_ White_" userId="fe1fdfbaa774baec" providerId="LiveId" clId="{FD9F8336-11B1-5C46-A9D4-825C2AA2861F}" dt="2024-11-21T06:46:07.722" v="41" actId="1076"/>
          <ac:picMkLst>
            <pc:docMk/>
            <pc:sldMk cId="411660095" sldId="271"/>
            <ac:picMk id="9" creationId="{E1871A67-D186-EF56-468B-2BEBDC6DC4BB}"/>
          </ac:picMkLst>
        </pc:picChg>
        <pc:picChg chg="add mod">
          <ac:chgData name="Rose_ White_" userId="fe1fdfbaa774baec" providerId="LiveId" clId="{FD9F8336-11B1-5C46-A9D4-825C2AA2861F}" dt="2024-11-21T06:46:26.299" v="45" actId="1076"/>
          <ac:picMkLst>
            <pc:docMk/>
            <pc:sldMk cId="411660095" sldId="271"/>
            <ac:picMk id="10" creationId="{A1CADD90-859E-EB32-5C10-DC02BA7CA764}"/>
          </ac:picMkLst>
        </pc:picChg>
        <pc:picChg chg="del">
          <ac:chgData name="Rose_ White_" userId="fe1fdfbaa774baec" providerId="LiveId" clId="{FD9F8336-11B1-5C46-A9D4-825C2AA2861F}" dt="2024-11-21T06:43:38.255" v="12" actId="478"/>
          <ac:picMkLst>
            <pc:docMk/>
            <pc:sldMk cId="411660095" sldId="271"/>
            <ac:picMk id="18" creationId="{E899111A-A025-A842-5BB7-E4CD1632DEEC}"/>
          </ac:picMkLst>
        </pc:picChg>
      </pc:sldChg>
      <pc:sldChg chg="addSp delSp modSp add mod">
        <pc:chgData name="Rose_ White_" userId="fe1fdfbaa774baec" providerId="LiveId" clId="{FD9F8336-11B1-5C46-A9D4-825C2AA2861F}" dt="2024-11-21T06:47:28.112" v="50" actId="1076"/>
        <pc:sldMkLst>
          <pc:docMk/>
          <pc:sldMk cId="4074241604" sldId="272"/>
        </pc:sldMkLst>
        <pc:picChg chg="add mod">
          <ac:chgData name="Rose_ White_" userId="fe1fdfbaa774baec" providerId="LiveId" clId="{FD9F8336-11B1-5C46-A9D4-825C2AA2861F}" dt="2024-11-21T06:47:28.112" v="50" actId="1076"/>
          <ac:picMkLst>
            <pc:docMk/>
            <pc:sldMk cId="4074241604" sldId="272"/>
            <ac:picMk id="4" creationId="{345D03AE-648F-716E-DA42-D32E9EAD9BE2}"/>
          </ac:picMkLst>
        </pc:picChg>
        <pc:picChg chg="del">
          <ac:chgData name="Rose_ White_" userId="fe1fdfbaa774baec" providerId="LiveId" clId="{FD9F8336-11B1-5C46-A9D4-825C2AA2861F}" dt="2024-11-21T06:46:30.312" v="47" actId="478"/>
          <ac:picMkLst>
            <pc:docMk/>
            <pc:sldMk cId="4074241604" sldId="272"/>
            <ac:picMk id="9" creationId="{5DEC2FBF-849D-AD01-86C6-C7F5D5F1097E}"/>
          </ac:picMkLst>
        </pc:picChg>
        <pc:picChg chg="del">
          <ac:chgData name="Rose_ White_" userId="fe1fdfbaa774baec" providerId="LiveId" clId="{FD9F8336-11B1-5C46-A9D4-825C2AA2861F}" dt="2024-11-21T06:46:31.179" v="48" actId="478"/>
          <ac:picMkLst>
            <pc:docMk/>
            <pc:sldMk cId="4074241604" sldId="272"/>
            <ac:picMk id="10" creationId="{EA0964AC-6D89-6EA0-12AE-F40EA43F2990}"/>
          </ac:picMkLst>
        </pc:picChg>
      </pc:sldChg>
      <pc:sldChg chg="addSp delSp modSp add mod">
        <pc:chgData name="Rose_ White_" userId="fe1fdfbaa774baec" providerId="LiveId" clId="{FD9F8336-11B1-5C46-A9D4-825C2AA2861F}" dt="2024-11-21T06:48:39.440" v="64" actId="14100"/>
        <pc:sldMkLst>
          <pc:docMk/>
          <pc:sldMk cId="3025316845" sldId="273"/>
        </pc:sldMkLst>
        <pc:spChg chg="mod">
          <ac:chgData name="Rose_ White_" userId="fe1fdfbaa774baec" providerId="LiveId" clId="{FD9F8336-11B1-5C46-A9D4-825C2AA2861F}" dt="2024-11-21T06:47:45.114" v="53"/>
          <ac:spMkLst>
            <pc:docMk/>
            <pc:sldMk cId="3025316845" sldId="273"/>
            <ac:spMk id="8" creationId="{1D70F3DA-0D0E-9B1B-4BC8-8C6B1D42F971}"/>
          </ac:spMkLst>
        </pc:spChg>
        <pc:picChg chg="del">
          <ac:chgData name="Rose_ White_" userId="fe1fdfbaa774baec" providerId="LiveId" clId="{FD9F8336-11B1-5C46-A9D4-825C2AA2861F}" dt="2024-11-21T06:47:46.828" v="54" actId="478"/>
          <ac:picMkLst>
            <pc:docMk/>
            <pc:sldMk cId="3025316845" sldId="273"/>
            <ac:picMk id="4" creationId="{E2E6CE90-AE05-7B24-5CD0-98A036688F5F}"/>
          </ac:picMkLst>
        </pc:picChg>
        <pc:picChg chg="add mod">
          <ac:chgData name="Rose_ White_" userId="fe1fdfbaa774baec" providerId="LiveId" clId="{FD9F8336-11B1-5C46-A9D4-825C2AA2861F}" dt="2024-11-21T06:48:36.695" v="63" actId="14100"/>
          <ac:picMkLst>
            <pc:docMk/>
            <pc:sldMk cId="3025316845" sldId="273"/>
            <ac:picMk id="5" creationId="{297842A4-6590-20C5-60CE-F7A781E69330}"/>
          </ac:picMkLst>
        </pc:picChg>
        <pc:picChg chg="add mod">
          <ac:chgData name="Rose_ White_" userId="fe1fdfbaa774baec" providerId="LiveId" clId="{FD9F8336-11B1-5C46-A9D4-825C2AA2861F}" dt="2024-11-21T06:48:39.440" v="64" actId="14100"/>
          <ac:picMkLst>
            <pc:docMk/>
            <pc:sldMk cId="3025316845" sldId="273"/>
            <ac:picMk id="6" creationId="{0D63445A-F89D-99FA-376D-8CFCA4E6487C}"/>
          </ac:picMkLst>
        </pc:picChg>
      </pc:sldChg>
      <pc:sldChg chg="del">
        <pc:chgData name="Rose_ White_" userId="fe1fdfbaa774baec" providerId="LiveId" clId="{FD9F8336-11B1-5C46-A9D4-825C2AA2861F}" dt="2024-11-21T06:43:40.183" v="13" actId="2696"/>
        <pc:sldMkLst>
          <pc:docMk/>
          <pc:sldMk cId="3149291775" sldId="321"/>
        </pc:sldMkLst>
      </pc:sldChg>
      <pc:sldChg chg="del">
        <pc:chgData name="Rose_ White_" userId="fe1fdfbaa774baec" providerId="LiveId" clId="{FD9F8336-11B1-5C46-A9D4-825C2AA2861F}" dt="2024-11-21T06:43:40.580" v="14" actId="2696"/>
        <pc:sldMkLst>
          <pc:docMk/>
          <pc:sldMk cId="1445631395" sldId="322"/>
        </pc:sldMkLst>
      </pc:sldChg>
    </pc:docChg>
  </pc:docChgLst>
  <pc:docChgLst>
    <pc:chgData name="Rose_ White_" userId="fe1fdfbaa774baec" providerId="LiveId" clId="{3EF2F178-587E-B84C-A290-196C9B62A0AA}"/>
    <pc:docChg chg="undo redo custSel addSld delSld modSld">
      <pc:chgData name="Rose_ White_" userId="fe1fdfbaa774baec" providerId="LiveId" clId="{3EF2F178-587E-B84C-A290-196C9B62A0AA}" dt="2024-11-06T16:26:31.904" v="657" actId="20577"/>
      <pc:docMkLst>
        <pc:docMk/>
      </pc:docMkLst>
      <pc:sldChg chg="modSp mod">
        <pc:chgData name="Rose_ White_" userId="fe1fdfbaa774baec" providerId="LiveId" clId="{3EF2F178-587E-B84C-A290-196C9B62A0AA}" dt="2024-11-06T14:56:55.706" v="15" actId="20577"/>
        <pc:sldMkLst>
          <pc:docMk/>
          <pc:sldMk cId="3377410581" sldId="257"/>
        </pc:sldMkLst>
        <pc:spChg chg="mod">
          <ac:chgData name="Rose_ White_" userId="fe1fdfbaa774baec" providerId="LiveId" clId="{3EF2F178-587E-B84C-A290-196C9B62A0AA}" dt="2024-11-06T14:56:47.352" v="1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3EF2F178-587E-B84C-A290-196C9B62A0AA}" dt="2024-11-06T14:56:52.475" v="14" actId="20577"/>
          <ac:spMkLst>
            <pc:docMk/>
            <pc:sldMk cId="3377410581" sldId="257"/>
            <ac:spMk id="4" creationId="{E2A74629-9D6D-CEDB-1611-454B74DDF196}"/>
          </ac:spMkLst>
        </pc:spChg>
        <pc:spChg chg="mod">
          <ac:chgData name="Rose_ White_" userId="fe1fdfbaa774baec" providerId="LiveId" clId="{3EF2F178-587E-B84C-A290-196C9B62A0AA}" dt="2024-11-06T14:56:55.706" v="15" actId="20577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3EF2F178-587E-B84C-A290-196C9B62A0AA}" dt="2024-11-06T16:26:31.904" v="657" actId="20577"/>
        <pc:sldMkLst>
          <pc:docMk/>
          <pc:sldMk cId="2472329355" sldId="264"/>
        </pc:sldMkLst>
        <pc:spChg chg="mod">
          <ac:chgData name="Rose_ White_" userId="fe1fdfbaa774baec" providerId="LiveId" clId="{3EF2F178-587E-B84C-A290-196C9B62A0AA}" dt="2024-11-06T16:26:31.904" v="657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3EF2F178-587E-B84C-A290-196C9B62A0AA}" dt="2024-11-06T15:13:07.463" v="103"/>
        <pc:sldMkLst>
          <pc:docMk/>
          <pc:sldMk cId="411660095" sldId="271"/>
        </pc:sldMkLst>
      </pc:sldChg>
      <pc:sldChg chg="del">
        <pc:chgData name="Rose_ White_" userId="fe1fdfbaa774baec" providerId="LiveId" clId="{3EF2F178-587E-B84C-A290-196C9B62A0AA}" dt="2024-11-06T15:16:28.418" v="375" actId="2696"/>
        <pc:sldMkLst>
          <pc:docMk/>
          <pc:sldMk cId="1119510734" sldId="311"/>
        </pc:sldMkLst>
      </pc:sldChg>
      <pc:sldChg chg="del">
        <pc:chgData name="Rose_ White_" userId="fe1fdfbaa774baec" providerId="LiveId" clId="{3EF2F178-587E-B84C-A290-196C9B62A0AA}" dt="2024-11-06T15:16:28.547" v="376" actId="2696"/>
        <pc:sldMkLst>
          <pc:docMk/>
          <pc:sldMk cId="119133374" sldId="312"/>
        </pc:sldMkLst>
      </pc:sldChg>
      <pc:sldChg chg="del">
        <pc:chgData name="Rose_ White_" userId="fe1fdfbaa774baec" providerId="LiveId" clId="{3EF2F178-587E-B84C-A290-196C9B62A0AA}" dt="2024-11-06T15:16:28.670" v="377" actId="2696"/>
        <pc:sldMkLst>
          <pc:docMk/>
          <pc:sldMk cId="2690554069" sldId="313"/>
        </pc:sldMkLst>
      </pc:sldChg>
      <pc:sldChg chg="del">
        <pc:chgData name="Rose_ White_" userId="fe1fdfbaa774baec" providerId="LiveId" clId="{3EF2F178-587E-B84C-A290-196C9B62A0AA}" dt="2024-11-06T15:16:28.815" v="378" actId="2696"/>
        <pc:sldMkLst>
          <pc:docMk/>
          <pc:sldMk cId="2076495933" sldId="314"/>
        </pc:sldMkLst>
      </pc:sldChg>
      <pc:sldChg chg="del">
        <pc:chgData name="Rose_ White_" userId="fe1fdfbaa774baec" providerId="LiveId" clId="{3EF2F178-587E-B84C-A290-196C9B62A0AA}" dt="2024-11-06T15:16:29.480" v="379" actId="2696"/>
        <pc:sldMkLst>
          <pc:docMk/>
          <pc:sldMk cId="3268548375" sldId="315"/>
        </pc:sldMkLst>
      </pc:sldChg>
      <pc:sldChg chg="addSp delSp modSp add mod">
        <pc:chgData name="Rose_ White_" userId="fe1fdfbaa774baec" providerId="LiveId" clId="{3EF2F178-587E-B84C-A290-196C9B62A0AA}" dt="2024-11-06T15:16:11.105" v="374" actId="1076"/>
        <pc:sldMkLst>
          <pc:docMk/>
          <pc:sldMk cId="1867761290" sldId="316"/>
        </pc:sldMkLst>
      </pc:sldChg>
      <pc:sldChg chg="addSp delSp modSp add mod">
        <pc:chgData name="Rose_ White_" userId="fe1fdfbaa774baec" providerId="LiveId" clId="{3EF2F178-587E-B84C-A290-196C9B62A0AA}" dt="2024-11-06T15:33:08.055" v="405" actId="1076"/>
        <pc:sldMkLst>
          <pc:docMk/>
          <pc:sldMk cId="2985513976" sldId="317"/>
        </pc:sldMkLst>
      </pc:sldChg>
      <pc:sldChg chg="addSp delSp modSp add mod">
        <pc:chgData name="Rose_ White_" userId="fe1fdfbaa774baec" providerId="LiveId" clId="{3EF2F178-587E-B84C-A290-196C9B62A0AA}" dt="2024-11-06T16:18:14.146" v="625" actId="1076"/>
        <pc:sldMkLst>
          <pc:docMk/>
          <pc:sldMk cId="2183116135" sldId="318"/>
        </pc:sldMkLst>
      </pc:sldChg>
      <pc:sldChg chg="addSp delSp modSp add mod">
        <pc:chgData name="Rose_ White_" userId="fe1fdfbaa774baec" providerId="LiveId" clId="{3EF2F178-587E-B84C-A290-196C9B62A0AA}" dt="2024-11-06T16:19:13.560" v="638" actId="14100"/>
        <pc:sldMkLst>
          <pc:docMk/>
          <pc:sldMk cId="2399900810" sldId="319"/>
        </pc:sldMkLst>
      </pc:sldChg>
      <pc:sldChg chg="addSp delSp modSp add mod">
        <pc:chgData name="Rose_ White_" userId="fe1fdfbaa774baec" providerId="LiveId" clId="{3EF2F178-587E-B84C-A290-196C9B62A0AA}" dt="2024-11-06T16:26:28.088" v="656" actId="1076"/>
        <pc:sldMkLst>
          <pc:docMk/>
          <pc:sldMk cId="1206024863" sldId="320"/>
        </pc:sldMkLst>
      </pc:sldChg>
    </pc:docChg>
  </pc:docChgLst>
  <pc:docChgLst>
    <pc:chgData name="Rose_ White_" userId="fe1fdfbaa774baec" providerId="LiveId" clId="{E4791DF1-F945-424F-A2E5-6368DB94AD0F}"/>
    <pc:docChg chg="undo custSel addSld delSld modSld sldOrd">
      <pc:chgData name="Rose_ White_" userId="fe1fdfbaa774baec" providerId="LiveId" clId="{E4791DF1-F945-424F-A2E5-6368DB94AD0F}" dt="2024-09-26T13:22:27.594" v="1810" actId="20577"/>
      <pc:docMkLst>
        <pc:docMk/>
      </pc:docMkLst>
      <pc:sldChg chg="modSp mod">
        <pc:chgData name="Rose_ White_" userId="fe1fdfbaa774baec" providerId="LiveId" clId="{E4791DF1-F945-424F-A2E5-6368DB94AD0F}" dt="2024-09-26T13:22:27.594" v="1810" actId="20577"/>
        <pc:sldMkLst>
          <pc:docMk/>
          <pc:sldMk cId="3377410581" sldId="257"/>
        </pc:sldMkLst>
        <pc:spChg chg="mod">
          <ac:chgData name="Rose_ White_" userId="fe1fdfbaa774baec" providerId="LiveId" clId="{E4791DF1-F945-424F-A2E5-6368DB94AD0F}" dt="2024-09-26T11:31:32.143" v="1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E4791DF1-F945-424F-A2E5-6368DB94AD0F}" dt="2024-09-26T13:22:27.594" v="1810" actId="20577"/>
          <ac:spMkLst>
            <pc:docMk/>
            <pc:sldMk cId="3377410581" sldId="257"/>
            <ac:spMk id="4" creationId="{E2A74629-9D6D-CEDB-1611-454B74DDF196}"/>
          </ac:spMkLst>
        </pc:spChg>
        <pc:spChg chg="mod">
          <ac:chgData name="Rose_ White_" userId="fe1fdfbaa774baec" providerId="LiveId" clId="{E4791DF1-F945-424F-A2E5-6368DB94AD0F}" dt="2024-09-26T11:31:33.901" v="3" actId="20577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E4791DF1-F945-424F-A2E5-6368DB94AD0F}" dt="2024-09-26T13:22:22.609" v="1809" actId="20577"/>
        <pc:sldMkLst>
          <pc:docMk/>
          <pc:sldMk cId="2472329355" sldId="264"/>
        </pc:sldMkLst>
        <pc:spChg chg="mod">
          <ac:chgData name="Rose_ White_" userId="fe1fdfbaa774baec" providerId="LiveId" clId="{E4791DF1-F945-424F-A2E5-6368DB94AD0F}" dt="2024-09-26T13:22:22.609" v="1809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E4791DF1-F945-424F-A2E5-6368DB94AD0F}" dt="2024-09-26T11:41:29.264" v="16" actId="478"/>
        <pc:sldMkLst>
          <pc:docMk/>
          <pc:sldMk cId="411660095" sldId="271"/>
        </pc:sldMkLst>
      </pc:sldChg>
      <pc:sldChg chg="del">
        <pc:chgData name="Rose_ White_" userId="fe1fdfbaa774baec" providerId="LiveId" clId="{E4791DF1-F945-424F-A2E5-6368DB94AD0F}" dt="2024-09-26T11:44:58.485" v="337" actId="2696"/>
        <pc:sldMkLst>
          <pc:docMk/>
          <pc:sldMk cId="3348393904" sldId="272"/>
        </pc:sldMkLst>
      </pc:sldChg>
      <pc:sldChg chg="del">
        <pc:chgData name="Rose_ White_" userId="fe1fdfbaa774baec" providerId="LiveId" clId="{E4791DF1-F945-424F-A2E5-6368DB94AD0F}" dt="2024-09-26T11:44:58.846" v="338" actId="2696"/>
        <pc:sldMkLst>
          <pc:docMk/>
          <pc:sldMk cId="1109153813" sldId="274"/>
        </pc:sldMkLst>
      </pc:sldChg>
      <pc:sldChg chg="del">
        <pc:chgData name="Rose_ White_" userId="fe1fdfbaa774baec" providerId="LiveId" clId="{E4791DF1-F945-424F-A2E5-6368DB94AD0F}" dt="2024-09-26T11:44:59.014" v="339" actId="2696"/>
        <pc:sldMkLst>
          <pc:docMk/>
          <pc:sldMk cId="704802321" sldId="275"/>
        </pc:sldMkLst>
      </pc:sldChg>
      <pc:sldChg chg="del">
        <pc:chgData name="Rose_ White_" userId="fe1fdfbaa774baec" providerId="LiveId" clId="{E4791DF1-F945-424F-A2E5-6368DB94AD0F}" dt="2024-09-26T11:44:59.149" v="340" actId="2696"/>
        <pc:sldMkLst>
          <pc:docMk/>
          <pc:sldMk cId="1349695061" sldId="276"/>
        </pc:sldMkLst>
      </pc:sldChg>
      <pc:sldChg chg="del">
        <pc:chgData name="Rose_ White_" userId="fe1fdfbaa774baec" providerId="LiveId" clId="{E4791DF1-F945-424F-A2E5-6368DB94AD0F}" dt="2024-09-26T11:44:59.298" v="341" actId="2696"/>
        <pc:sldMkLst>
          <pc:docMk/>
          <pc:sldMk cId="2291029418" sldId="277"/>
        </pc:sldMkLst>
      </pc:sldChg>
      <pc:sldChg chg="del">
        <pc:chgData name="Rose_ White_" userId="fe1fdfbaa774baec" providerId="LiveId" clId="{E4791DF1-F945-424F-A2E5-6368DB94AD0F}" dt="2024-09-26T11:44:59.722" v="342" actId="2696"/>
        <pc:sldMkLst>
          <pc:docMk/>
          <pc:sldMk cId="2261608320" sldId="278"/>
        </pc:sldMkLst>
      </pc:sldChg>
      <pc:sldChg chg="del">
        <pc:chgData name="Rose_ White_" userId="fe1fdfbaa774baec" providerId="LiveId" clId="{E4791DF1-F945-424F-A2E5-6368DB94AD0F}" dt="2024-09-26T11:45:00.288" v="343" actId="2696"/>
        <pc:sldMkLst>
          <pc:docMk/>
          <pc:sldMk cId="2135208058" sldId="279"/>
        </pc:sldMkLst>
      </pc:sldChg>
      <pc:sldChg chg="del">
        <pc:chgData name="Rose_ White_" userId="fe1fdfbaa774baec" providerId="LiveId" clId="{E4791DF1-F945-424F-A2E5-6368DB94AD0F}" dt="2024-09-26T11:45:00.428" v="344" actId="2696"/>
        <pc:sldMkLst>
          <pc:docMk/>
          <pc:sldMk cId="291317167" sldId="280"/>
        </pc:sldMkLst>
      </pc:sldChg>
      <pc:sldChg chg="del">
        <pc:chgData name="Rose_ White_" userId="fe1fdfbaa774baec" providerId="LiveId" clId="{E4791DF1-F945-424F-A2E5-6368DB94AD0F}" dt="2024-09-26T11:45:00.577" v="345" actId="2696"/>
        <pc:sldMkLst>
          <pc:docMk/>
          <pc:sldMk cId="1936999648" sldId="281"/>
        </pc:sldMkLst>
      </pc:sldChg>
      <pc:sldChg chg="del">
        <pc:chgData name="Rose_ White_" userId="fe1fdfbaa774baec" providerId="LiveId" clId="{E4791DF1-F945-424F-A2E5-6368DB94AD0F}" dt="2024-09-26T11:45:00.733" v="346" actId="2696"/>
        <pc:sldMkLst>
          <pc:docMk/>
          <pc:sldMk cId="3125322412" sldId="282"/>
        </pc:sldMkLst>
      </pc:sldChg>
      <pc:sldChg chg="del">
        <pc:chgData name="Rose_ White_" userId="fe1fdfbaa774baec" providerId="LiveId" clId="{E4791DF1-F945-424F-A2E5-6368DB94AD0F}" dt="2024-09-26T11:45:00.921" v="347" actId="2696"/>
        <pc:sldMkLst>
          <pc:docMk/>
          <pc:sldMk cId="1099251693" sldId="283"/>
        </pc:sldMkLst>
      </pc:sldChg>
      <pc:sldChg chg="del">
        <pc:chgData name="Rose_ White_" userId="fe1fdfbaa774baec" providerId="LiveId" clId="{E4791DF1-F945-424F-A2E5-6368DB94AD0F}" dt="2024-09-26T11:45:01.693" v="348" actId="2696"/>
        <pc:sldMkLst>
          <pc:docMk/>
          <pc:sldMk cId="2784396903" sldId="284"/>
        </pc:sldMkLst>
      </pc:sldChg>
      <pc:sldChg chg="addSp delSp modSp add mod">
        <pc:chgData name="Rose_ White_" userId="fe1fdfbaa774baec" providerId="LiveId" clId="{E4791DF1-F945-424F-A2E5-6368DB94AD0F}" dt="2024-09-26T11:49:01.276" v="664" actId="1076"/>
        <pc:sldMkLst>
          <pc:docMk/>
          <pc:sldMk cId="4212187159" sldId="285"/>
        </pc:sldMkLst>
      </pc:sldChg>
      <pc:sldChg chg="addSp delSp modSp add mod">
        <pc:chgData name="Rose_ White_" userId="fe1fdfbaa774baec" providerId="LiveId" clId="{E4791DF1-F945-424F-A2E5-6368DB94AD0F}" dt="2024-09-26T11:50:27.253" v="840" actId="20577"/>
        <pc:sldMkLst>
          <pc:docMk/>
          <pc:sldMk cId="766429775" sldId="286"/>
        </pc:sldMkLst>
      </pc:sldChg>
      <pc:sldChg chg="addSp delSp modSp add mod ord">
        <pc:chgData name="Rose_ White_" userId="fe1fdfbaa774baec" providerId="LiveId" clId="{E4791DF1-F945-424F-A2E5-6368DB94AD0F}" dt="2024-09-26T12:28:42.222" v="1304"/>
        <pc:sldMkLst>
          <pc:docMk/>
          <pc:sldMk cId="1885030525" sldId="287"/>
        </pc:sldMkLst>
      </pc:sldChg>
      <pc:sldChg chg="addSp delSp modSp add mod">
        <pc:chgData name="Rose_ White_" userId="fe1fdfbaa774baec" providerId="LiveId" clId="{E4791DF1-F945-424F-A2E5-6368DB94AD0F}" dt="2024-09-26T12:28:35.658" v="1302" actId="1076"/>
        <pc:sldMkLst>
          <pc:docMk/>
          <pc:sldMk cId="1547946068" sldId="288"/>
        </pc:sldMkLst>
      </pc:sldChg>
      <pc:sldChg chg="addSp delSp modSp add mod">
        <pc:chgData name="Rose_ White_" userId="fe1fdfbaa774baec" providerId="LiveId" clId="{E4791DF1-F945-424F-A2E5-6368DB94AD0F}" dt="2024-09-26T13:08:10.572" v="1418" actId="20577"/>
        <pc:sldMkLst>
          <pc:docMk/>
          <pc:sldMk cId="3253318420" sldId="289"/>
        </pc:sldMkLst>
      </pc:sldChg>
      <pc:sldChg chg="addSp delSp modSp add mod">
        <pc:chgData name="Rose_ White_" userId="fe1fdfbaa774baec" providerId="LiveId" clId="{E4791DF1-F945-424F-A2E5-6368DB94AD0F}" dt="2024-09-26T13:06:52.234" v="1374" actId="478"/>
        <pc:sldMkLst>
          <pc:docMk/>
          <pc:sldMk cId="4263063414" sldId="290"/>
        </pc:sldMkLst>
      </pc:sldChg>
      <pc:sldChg chg="addSp delSp modSp add mod">
        <pc:chgData name="Rose_ White_" userId="fe1fdfbaa774baec" providerId="LiveId" clId="{E4791DF1-F945-424F-A2E5-6368DB94AD0F}" dt="2024-09-26T13:20:18.514" v="1806" actId="1076"/>
        <pc:sldMkLst>
          <pc:docMk/>
          <pc:sldMk cId="2747780959" sldId="291"/>
        </pc:sldMkLst>
      </pc:sldChg>
      <pc:sldChg chg="delSp add del mod">
        <pc:chgData name="Rose_ White_" userId="fe1fdfbaa774baec" providerId="LiveId" clId="{E4791DF1-F945-424F-A2E5-6368DB94AD0F}" dt="2024-09-26T13:20:20.252" v="1807" actId="2696"/>
        <pc:sldMkLst>
          <pc:docMk/>
          <pc:sldMk cId="1299595928" sldId="292"/>
        </pc:sldMkLst>
      </pc:sldChg>
    </pc:docChg>
  </pc:docChgLst>
  <pc:docChgLst>
    <pc:chgData name="Rose_ White_" userId="fe1fdfbaa774baec" providerId="LiveId" clId="{EEB19F74-51B7-C34C-9F1A-A77064F93454}"/>
    <pc:docChg chg="undo custSel addSld delSld modSld sldOrd">
      <pc:chgData name="Rose_ White_" userId="fe1fdfbaa774baec" providerId="LiveId" clId="{EEB19F74-51B7-C34C-9F1A-A77064F93454}" dt="2024-10-10T05:02:48.620" v="2212" actId="20577"/>
      <pc:docMkLst>
        <pc:docMk/>
      </pc:docMkLst>
      <pc:sldChg chg="modSp mod">
        <pc:chgData name="Rose_ White_" userId="fe1fdfbaa774baec" providerId="LiveId" clId="{EEB19F74-51B7-C34C-9F1A-A77064F93454}" dt="2024-10-10T05:02:44.693" v="2211" actId="20577"/>
        <pc:sldMkLst>
          <pc:docMk/>
          <pc:sldMk cId="3377410581" sldId="257"/>
        </pc:sldMkLst>
        <pc:spChg chg="mod">
          <ac:chgData name="Rose_ White_" userId="fe1fdfbaa774baec" providerId="LiveId" clId="{EEB19F74-51B7-C34C-9F1A-A77064F93454}" dt="2024-10-09T16:01:59.727" v="1" actId="20577"/>
          <ac:spMkLst>
            <pc:docMk/>
            <pc:sldMk cId="3377410581" sldId="257"/>
            <ac:spMk id="2" creationId="{485EFBC7-6D58-958B-85C5-81BA8D0CD89E}"/>
          </ac:spMkLst>
        </pc:spChg>
        <pc:spChg chg="mod">
          <ac:chgData name="Rose_ White_" userId="fe1fdfbaa774baec" providerId="LiveId" clId="{EEB19F74-51B7-C34C-9F1A-A77064F93454}" dt="2024-10-09T16:02:02.237" v="5" actId="20577"/>
          <ac:spMkLst>
            <pc:docMk/>
            <pc:sldMk cId="3377410581" sldId="257"/>
            <ac:spMk id="4" creationId="{E2A74629-9D6D-CEDB-1611-454B74DDF196}"/>
          </ac:spMkLst>
        </pc:spChg>
        <pc:spChg chg="mod">
          <ac:chgData name="Rose_ White_" userId="fe1fdfbaa774baec" providerId="LiveId" clId="{EEB19F74-51B7-C34C-9F1A-A77064F93454}" dt="2024-10-10T05:02:44.693" v="2211" actId="20577"/>
          <ac:spMkLst>
            <pc:docMk/>
            <pc:sldMk cId="3377410581" sldId="257"/>
            <ac:spMk id="17" creationId="{00000000-0000-0000-0000-000000000000}"/>
          </ac:spMkLst>
        </pc:spChg>
      </pc:sldChg>
      <pc:sldChg chg="modSp mod">
        <pc:chgData name="Rose_ White_" userId="fe1fdfbaa774baec" providerId="LiveId" clId="{EEB19F74-51B7-C34C-9F1A-A77064F93454}" dt="2024-10-10T05:02:48.620" v="2212" actId="20577"/>
        <pc:sldMkLst>
          <pc:docMk/>
          <pc:sldMk cId="2472329355" sldId="264"/>
        </pc:sldMkLst>
        <pc:spChg chg="mod">
          <ac:chgData name="Rose_ White_" userId="fe1fdfbaa774baec" providerId="LiveId" clId="{EEB19F74-51B7-C34C-9F1A-A77064F93454}" dt="2024-10-10T05:02:48.620" v="2212" actId="20577"/>
          <ac:spMkLst>
            <pc:docMk/>
            <pc:sldMk cId="2472329355" sldId="264"/>
            <ac:spMk id="8" creationId="{972D0D86-AF4C-335F-2703-1E5C4647C3CC}"/>
          </ac:spMkLst>
        </pc:spChg>
      </pc:sldChg>
      <pc:sldChg chg="addSp delSp modSp mod">
        <pc:chgData name="Rose_ White_" userId="fe1fdfbaa774baec" providerId="LiveId" clId="{EEB19F74-51B7-C34C-9F1A-A77064F93454}" dt="2024-10-09T16:10:52.417" v="22" actId="1076"/>
        <pc:sldMkLst>
          <pc:docMk/>
          <pc:sldMk cId="411660095" sldId="271"/>
        </pc:sldMkLst>
      </pc:sldChg>
      <pc:sldChg chg="del">
        <pc:chgData name="Rose_ White_" userId="fe1fdfbaa774baec" providerId="LiveId" clId="{EEB19F74-51B7-C34C-9F1A-A77064F93454}" dt="2024-10-09T16:40:28.769" v="813" actId="2696"/>
        <pc:sldMkLst>
          <pc:docMk/>
          <pc:sldMk cId="1547946068" sldId="288"/>
        </pc:sldMkLst>
      </pc:sldChg>
      <pc:sldChg chg="del">
        <pc:chgData name="Rose_ White_" userId="fe1fdfbaa774baec" providerId="LiveId" clId="{EEB19F74-51B7-C34C-9F1A-A77064F93454}" dt="2024-10-09T16:40:28.932" v="814" actId="2696"/>
        <pc:sldMkLst>
          <pc:docMk/>
          <pc:sldMk cId="2951682893" sldId="292"/>
        </pc:sldMkLst>
      </pc:sldChg>
      <pc:sldChg chg="del">
        <pc:chgData name="Rose_ White_" userId="fe1fdfbaa774baec" providerId="LiveId" clId="{EEB19F74-51B7-C34C-9F1A-A77064F93454}" dt="2024-10-09T16:40:29.065" v="815" actId="2696"/>
        <pc:sldMkLst>
          <pc:docMk/>
          <pc:sldMk cId="703372165" sldId="293"/>
        </pc:sldMkLst>
      </pc:sldChg>
      <pc:sldChg chg="del">
        <pc:chgData name="Rose_ White_" userId="fe1fdfbaa774baec" providerId="LiveId" clId="{EEB19F74-51B7-C34C-9F1A-A77064F93454}" dt="2024-10-09T16:40:29.229" v="816" actId="2696"/>
        <pc:sldMkLst>
          <pc:docMk/>
          <pc:sldMk cId="3366926640" sldId="294"/>
        </pc:sldMkLst>
      </pc:sldChg>
      <pc:sldChg chg="del">
        <pc:chgData name="Rose_ White_" userId="fe1fdfbaa774baec" providerId="LiveId" clId="{EEB19F74-51B7-C34C-9F1A-A77064F93454}" dt="2024-10-09T16:40:29.753" v="817" actId="2696"/>
        <pc:sldMkLst>
          <pc:docMk/>
          <pc:sldMk cId="1642571298" sldId="295"/>
        </pc:sldMkLst>
      </pc:sldChg>
      <pc:sldChg chg="del">
        <pc:chgData name="Rose_ White_" userId="fe1fdfbaa774baec" providerId="LiveId" clId="{EEB19F74-51B7-C34C-9F1A-A77064F93454}" dt="2024-10-09T16:40:30.018" v="818" actId="2696"/>
        <pc:sldMkLst>
          <pc:docMk/>
          <pc:sldMk cId="1253387105" sldId="296"/>
        </pc:sldMkLst>
      </pc:sldChg>
      <pc:sldChg chg="del">
        <pc:chgData name="Rose_ White_" userId="fe1fdfbaa774baec" providerId="LiveId" clId="{EEB19F74-51B7-C34C-9F1A-A77064F93454}" dt="2024-10-09T16:40:30.307" v="819" actId="2696"/>
        <pc:sldMkLst>
          <pc:docMk/>
          <pc:sldMk cId="4037804013" sldId="297"/>
        </pc:sldMkLst>
      </pc:sldChg>
      <pc:sldChg chg="del">
        <pc:chgData name="Rose_ White_" userId="fe1fdfbaa774baec" providerId="LiveId" clId="{EEB19F74-51B7-C34C-9F1A-A77064F93454}" dt="2024-10-09T16:40:28.670" v="812" actId="2696"/>
        <pc:sldMkLst>
          <pc:docMk/>
          <pc:sldMk cId="4064717225" sldId="298"/>
        </pc:sldMkLst>
      </pc:sldChg>
      <pc:sldChg chg="del">
        <pc:chgData name="Rose_ White_" userId="fe1fdfbaa774baec" providerId="LiveId" clId="{EEB19F74-51B7-C34C-9F1A-A77064F93454}" dt="2024-10-09T16:40:31.136" v="820" actId="2696"/>
        <pc:sldMkLst>
          <pc:docMk/>
          <pc:sldMk cId="3884813113" sldId="299"/>
        </pc:sldMkLst>
      </pc:sldChg>
      <pc:sldChg chg="addSp delSp modSp add mod">
        <pc:chgData name="Rose_ White_" userId="fe1fdfbaa774baec" providerId="LiveId" clId="{EEB19F74-51B7-C34C-9F1A-A77064F93454}" dt="2024-10-09T16:14:46.969" v="395" actId="20577"/>
        <pc:sldMkLst>
          <pc:docMk/>
          <pc:sldMk cId="1789840664" sldId="300"/>
        </pc:sldMkLst>
      </pc:sldChg>
      <pc:sldChg chg="addSp delSp modSp add mod">
        <pc:chgData name="Rose_ White_" userId="fe1fdfbaa774baec" providerId="LiveId" clId="{EEB19F74-51B7-C34C-9F1A-A77064F93454}" dt="2024-10-09T16:21:14.074" v="420" actId="1076"/>
        <pc:sldMkLst>
          <pc:docMk/>
          <pc:sldMk cId="1347306396" sldId="301"/>
        </pc:sldMkLst>
      </pc:sldChg>
      <pc:sldChg chg="addSp delSp modSp add mod">
        <pc:chgData name="Rose_ White_" userId="fe1fdfbaa774baec" providerId="LiveId" clId="{EEB19F74-51B7-C34C-9F1A-A77064F93454}" dt="2024-10-09T16:40:25.332" v="811" actId="20577"/>
        <pc:sldMkLst>
          <pc:docMk/>
          <pc:sldMk cId="3650600063" sldId="302"/>
        </pc:sldMkLst>
      </pc:sldChg>
      <pc:sldChg chg="addSp delSp modSp add mod">
        <pc:chgData name="Rose_ White_" userId="fe1fdfbaa774baec" providerId="LiveId" clId="{EEB19F74-51B7-C34C-9F1A-A77064F93454}" dt="2024-10-10T00:40:53.309" v="1052" actId="20577"/>
        <pc:sldMkLst>
          <pc:docMk/>
          <pc:sldMk cId="4151677992" sldId="303"/>
        </pc:sldMkLst>
      </pc:sldChg>
      <pc:sldChg chg="add del">
        <pc:chgData name="Rose_ White_" userId="fe1fdfbaa774baec" providerId="LiveId" clId="{EEB19F74-51B7-C34C-9F1A-A77064F93454}" dt="2024-10-09T16:24:10.601" v="436"/>
        <pc:sldMkLst>
          <pc:docMk/>
          <pc:sldMk cId="4271582676" sldId="303"/>
        </pc:sldMkLst>
      </pc:sldChg>
      <pc:sldChg chg="delSp add mod">
        <pc:chgData name="Rose_ White_" userId="fe1fdfbaa774baec" providerId="LiveId" clId="{EEB19F74-51B7-C34C-9F1A-A77064F93454}" dt="2024-10-10T00:40:56.624" v="1053" actId="478"/>
        <pc:sldMkLst>
          <pc:docMk/>
          <pc:sldMk cId="1336749593" sldId="304"/>
        </pc:sldMkLst>
      </pc:sldChg>
      <pc:sldChg chg="addSp delSp modSp add mod">
        <pc:chgData name="Rose_ White_" userId="fe1fdfbaa774baec" providerId="LiveId" clId="{EEB19F74-51B7-C34C-9F1A-A77064F93454}" dt="2024-10-10T01:03:34.511" v="1071" actId="14100"/>
        <pc:sldMkLst>
          <pc:docMk/>
          <pc:sldMk cId="3214897672" sldId="305"/>
        </pc:sldMkLst>
      </pc:sldChg>
      <pc:sldChg chg="addSp delSp modSp add mod ord">
        <pc:chgData name="Rose_ White_" userId="fe1fdfbaa774baec" providerId="LiveId" clId="{EEB19F74-51B7-C34C-9F1A-A77064F93454}" dt="2024-10-10T01:17:35.869" v="2003" actId="1076"/>
        <pc:sldMkLst>
          <pc:docMk/>
          <pc:sldMk cId="898787740" sldId="306"/>
        </pc:sldMkLst>
      </pc:sldChg>
      <pc:sldChg chg="addSp delSp modSp add mod">
        <pc:chgData name="Rose_ White_" userId="fe1fdfbaa774baec" providerId="LiveId" clId="{EEB19F74-51B7-C34C-9F1A-A77064F93454}" dt="2024-10-10T01:38:57.684" v="2020" actId="1076"/>
        <pc:sldMkLst>
          <pc:docMk/>
          <pc:sldMk cId="3328555011" sldId="307"/>
        </pc:sldMkLst>
      </pc:sldChg>
      <pc:sldChg chg="addSp delSp modSp add mod">
        <pc:chgData name="Rose_ White_" userId="fe1fdfbaa774baec" providerId="LiveId" clId="{EEB19F74-51B7-C34C-9F1A-A77064F93454}" dt="2024-10-10T05:01:35.285" v="2149" actId="1076"/>
        <pc:sldMkLst>
          <pc:docMk/>
          <pc:sldMk cId="3950001853" sldId="308"/>
        </pc:sldMkLst>
      </pc:sldChg>
      <pc:sldChg chg="addSp delSp modSp add mod">
        <pc:chgData name="Rose_ White_" userId="fe1fdfbaa774baec" providerId="LiveId" clId="{EEB19F74-51B7-C34C-9F1A-A77064F93454}" dt="2024-10-10T05:02:33.240" v="2210" actId="20577"/>
        <pc:sldMkLst>
          <pc:docMk/>
          <pc:sldMk cId="716619852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EDEA-D5B3-4824-89B1-0FE12A2EDF0F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E9DE7-D906-4821-8F90-8461C487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1727-54F6-E8CE-045A-2072AAE49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6B771-BC7D-0A5D-2044-7BE629661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8E3AB-9BEA-2241-A9E2-79FB3762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B82F4-3D5C-8B46-CF5E-059FA779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6161D-A8AD-65A7-2CE0-660818E8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1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1213-0284-1680-8776-9810A5BE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72637-A71D-05A8-AFC9-46C2C3E12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F5A09-0C18-3EBE-EC20-B4EFCAA8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04E8-8B39-F351-7E68-F4C40E0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BBE73-7C0E-DE63-78F6-BDDD1FD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3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FD189-F16B-ACB6-B4AF-E0B2629FA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9D50D-F744-26A6-4DB1-2925265F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4CF34-6512-1B76-BC89-87EF5F51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D4684-756F-9925-9294-22981A65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F5FF0-BF7E-94D5-1FC5-9DE7F0F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5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0674-F09C-689F-70A5-538741E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A91FB-7B50-0218-B9A2-777F5792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66922-2548-4EA1-C9A2-34C55220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BCD1E-59D7-2674-39BB-C9C07B02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E7631-59DF-2228-CAFC-A2E3D94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FA255-D815-9F30-F3FB-3232BD6E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EE119-A879-09B8-FE96-FAC8859E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44C8E-6D97-A0A2-6E77-99385124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71FA1-06AD-34BD-EC2F-79817513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80F63-9049-114D-ECA1-71CAF2A8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9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B649F-F019-6A7A-9A0D-5C7DB49C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46DC5-5A0B-3B51-72BD-6B0BF1993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1B1F8-AF24-47B6-0766-9BA299B4E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2A381-FC30-D5FC-137F-F39DA69D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88114-7A9C-7A5A-5E97-E2DAD176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A1876-DB71-A8CA-C461-55BDB6B2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628D-5B59-4C4E-A0B0-C52BF611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20AC5-17CE-643A-25E1-14761480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E1377-8761-F23E-AD30-BAEF1F9EA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9587B-5BAE-027B-541F-4F84A17D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6891CA-0323-DF35-88E6-6F92C8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23EDA-62DD-9176-456B-DE8359F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896C51-1EAD-E560-949A-1F13DE75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92FDD-2F4A-17EB-82FC-DEF8EC90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DF526-EC01-BD8E-59FC-B631E4E7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34E19-0803-3FC6-849C-7314756A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DE8B7-4AA1-F44B-DC97-F9A77C06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95C50-C785-18C2-A8C3-6D0AF22C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1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296410-1687-0B34-5F8F-98A8D711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416794-34C2-74B4-CD77-ADFC936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8D850-6CB8-DCD4-8795-3CEA7E4B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B03D7-11A8-D434-C983-7FEF27E7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4FDD3-5E47-45F3-190D-93B5D06A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E8834-ADD2-6E0D-99F6-0F3AF1DCD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5D1AF2-4868-E6C9-5240-501493EB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985D2-4A7E-7450-ACFC-314FBA8F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A042B-9869-BEA1-DE38-692670D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7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15291-3ED7-B820-73D5-96B1E3C0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966A2B-0EF4-E942-6A76-89860AD7B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66C7B-6F65-5D9B-DEBB-5C61EDC8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1534D-2B1B-F620-4F10-37D7C5A4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D7AE5-677B-5E58-0723-5A036FDD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3448E-830D-42F8-8A55-7EBCB409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DDDBD-25B0-51A8-E5C4-CF82EF1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67F81-A4BB-A9F2-DACA-DCB3CA28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61711-75E6-EFBA-7AE3-DAC90DE06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A6A53-28DF-4552-AE8D-C4E950FB0E65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08EE2-F279-9EA2-6D8E-1C32C9A2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67670-5E91-01B6-2EF8-76E11E47C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62B6-4095-4478-A225-5148F213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3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38502" y="4846320"/>
            <a:ext cx="2818014" cy="1230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525" y="85725"/>
            <a:ext cx="619125" cy="1809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11050" cy="14668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71" y="3533775"/>
            <a:ext cx="8296275" cy="325755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733675" y="3867150"/>
            <a:ext cx="207991" cy="36195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3675" y="3908519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R" dirty="0">
                <a:solidFill>
                  <a:srgbClr val="2D3B45"/>
                </a:solidFill>
                <a:effectLst/>
                <a:latin typeface="SB AggroOTF Light" panose="02020503020101020101" pitchFamily="18" charset="-127"/>
                <a:ea typeface="SB AggroOTF Light" panose="02020503020101020101" pitchFamily="18" charset="-127"/>
              </a:rPr>
              <a:t>http, client socket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05050" y="4846320"/>
            <a:ext cx="2085975" cy="49720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7670" y="4977884"/>
            <a:ext cx="461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네트워크 프로그래밍 </a:t>
            </a:r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01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분반 </a:t>
            </a:r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 </a:t>
            </a:r>
            <a:r>
              <a:rPr lang="ko-KR" altLang="en-US" dirty="0" err="1">
                <a:latin typeface="SB AggroOTF Light" panose="02020503020101020101" pitchFamily="18" charset="-127"/>
                <a:ea typeface="SB AggroOTF Light" panose="02020503020101020101" pitchFamily="18" charset="-127"/>
              </a:rPr>
              <a:t>황경호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 교수님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05050" y="5343525"/>
            <a:ext cx="2400300" cy="1350299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4895850"/>
            <a:ext cx="571500" cy="533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37670" y="5511284"/>
            <a:ext cx="21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20201738 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서민재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229" y="5489920"/>
            <a:ext cx="498968" cy="43659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91025" y="234181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EFBC7-6D58-958B-85C5-81BA8D0CD89E}"/>
              </a:ext>
            </a:extLst>
          </p:cNvPr>
          <p:cNvSpPr txBox="1"/>
          <p:nvPr/>
        </p:nvSpPr>
        <p:spPr>
          <a:xfrm>
            <a:off x="3406802" y="200796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SB AggroOTF Bold" panose="02020503020101020101" pitchFamily="18" charset="-127"/>
                <a:ea typeface="SB AggroOTF Bold" panose="02020503020101020101" pitchFamily="18" charset="-127"/>
              </a:rPr>
              <a:t>네트워크 프로그래밍 과제</a:t>
            </a:r>
            <a:r>
              <a:rPr lang="en-US" altLang="ko-KR" sz="3600" b="1" dirty="0">
                <a:latin typeface="SB AggroOTF Bold" panose="02020503020101020101" pitchFamily="18" charset="-127"/>
                <a:ea typeface="SB AggroOTF Bold" panose="02020503020101020101" pitchFamily="18" charset="-127"/>
              </a:rPr>
              <a:t>10</a:t>
            </a:r>
            <a:endParaRPr lang="ko-KR" altLang="en-US" sz="3600" b="1" dirty="0">
              <a:latin typeface="SB AggroOTF Bold" panose="02020503020101020101" pitchFamily="18" charset="-127"/>
              <a:ea typeface="SB AggroOTF Bold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4629-9D6D-CEDB-1611-454B74DDF196}"/>
              </a:ext>
            </a:extLst>
          </p:cNvPr>
          <p:cNvSpPr txBox="1"/>
          <p:nvPr/>
        </p:nvSpPr>
        <p:spPr>
          <a:xfrm>
            <a:off x="390525" y="8572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SB AggroOTF Light" panose="02020503020101020101" pitchFamily="18" charset="-127"/>
                <a:ea typeface="SB AggroOTF Light" panose="02020503020101020101" pitchFamily="18" charset="-127"/>
              </a:rPr>
              <a:t>네프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 과제</a:t>
            </a:r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10</a:t>
            </a:r>
            <a:endParaRPr lang="ko-KR" altLang="en-US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41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79A77F-FC22-B066-CC33-45819D4D4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14"/>
          <a:stretch/>
        </p:blipFill>
        <p:spPr>
          <a:xfrm>
            <a:off x="-19050" y="0"/>
            <a:ext cx="12211050" cy="872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3CE52-2596-F643-F7B1-E55F34625ABA}"/>
              </a:ext>
            </a:extLst>
          </p:cNvPr>
          <p:cNvSpPr txBox="1"/>
          <p:nvPr/>
        </p:nvSpPr>
        <p:spPr>
          <a:xfrm>
            <a:off x="390525" y="8572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1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02616-C24C-46D9-CFD2-9AED3294182B}"/>
              </a:ext>
            </a:extLst>
          </p:cNvPr>
          <p:cNvSpPr txBox="1"/>
          <p:nvPr/>
        </p:nvSpPr>
        <p:spPr>
          <a:xfrm>
            <a:off x="1165608" y="495249"/>
            <a:ext cx="8496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RACE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방식의 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HTTP Request</a:t>
            </a:r>
            <a:r>
              <a:rPr lang="ko-KR" altLang="en-US" sz="1200" b="0" i="0" dirty="0" err="1">
                <a:solidFill>
                  <a:srgbClr val="2D3B45"/>
                </a:solidFill>
                <a:effectLst/>
                <a:latin typeface="inherit"/>
              </a:rPr>
              <a:t>를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 전송해서</a:t>
            </a:r>
            <a:r>
              <a:rPr lang="en-US" altLang="ko-KR" sz="1200" b="0" i="0" dirty="0">
                <a:solidFill>
                  <a:srgbClr val="2D3B45"/>
                </a:solidFill>
                <a:effectLst/>
                <a:latin typeface="inherit"/>
              </a:rPr>
              <a:t>( 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Trace 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지원 사이트에 접속 </a:t>
            </a:r>
            <a:r>
              <a:rPr lang="en-US" altLang="ko-KR" sz="1200" b="0" i="0" dirty="0">
                <a:solidFill>
                  <a:srgbClr val="2D3B45"/>
                </a:solidFill>
                <a:effectLst/>
                <a:latin typeface="inherit"/>
              </a:rPr>
              <a:t>)  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return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되는 내용을 </a:t>
            </a:r>
            <a:r>
              <a:rPr lang="en" altLang="ko-KR" sz="1200" b="0" i="0" dirty="0" err="1">
                <a:solidFill>
                  <a:srgbClr val="2D3B45"/>
                </a:solidFill>
                <a:effectLst/>
                <a:latin typeface="inherit"/>
              </a:rPr>
              <a:t>System.out.println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사용해서 확인할 것</a:t>
            </a:r>
            <a:endParaRPr kumimoji="1"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71A67-D186-EF56-468B-2BEBDC6D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8" y="872565"/>
            <a:ext cx="6782945" cy="59854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CADD90-859E-EB32-5C10-DC02BA7C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88" y="2659035"/>
            <a:ext cx="6103536" cy="19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CECC-70D2-9C0E-2DFB-130155D4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3B748C-ACD3-86FD-4DBE-D8E4AA09A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14"/>
          <a:stretch/>
        </p:blipFill>
        <p:spPr>
          <a:xfrm>
            <a:off x="-19050" y="0"/>
            <a:ext cx="12211050" cy="872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AF4C7-40BE-874A-99D1-EF16E62C8084}"/>
              </a:ext>
            </a:extLst>
          </p:cNvPr>
          <p:cNvSpPr txBox="1"/>
          <p:nvPr/>
        </p:nvSpPr>
        <p:spPr>
          <a:xfrm>
            <a:off x="390525" y="8572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1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0A2DE-A364-3A33-FAEA-C49FB22ACF23}"/>
              </a:ext>
            </a:extLst>
          </p:cNvPr>
          <p:cNvSpPr txBox="1"/>
          <p:nvPr/>
        </p:nvSpPr>
        <p:spPr>
          <a:xfrm>
            <a:off x="1165608" y="495249"/>
            <a:ext cx="8496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RACE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방식의 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HTTP Request</a:t>
            </a:r>
            <a:r>
              <a:rPr lang="ko-KR" altLang="en-US" sz="1200" b="0" i="0" dirty="0" err="1">
                <a:solidFill>
                  <a:srgbClr val="2D3B45"/>
                </a:solidFill>
                <a:effectLst/>
                <a:latin typeface="inherit"/>
              </a:rPr>
              <a:t>를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 전송해서</a:t>
            </a:r>
            <a:r>
              <a:rPr lang="en-US" altLang="ko-KR" sz="1200" b="0" i="0" dirty="0">
                <a:solidFill>
                  <a:srgbClr val="2D3B45"/>
                </a:solidFill>
                <a:effectLst/>
                <a:latin typeface="inherit"/>
              </a:rPr>
              <a:t>( 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Trace 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지원 사이트에 접속 </a:t>
            </a:r>
            <a:r>
              <a:rPr lang="en-US" altLang="ko-KR" sz="1200" b="0" i="0" dirty="0">
                <a:solidFill>
                  <a:srgbClr val="2D3B45"/>
                </a:solidFill>
                <a:effectLst/>
                <a:latin typeface="inherit"/>
              </a:rPr>
              <a:t>)  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return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되는 내용을 </a:t>
            </a:r>
            <a:r>
              <a:rPr lang="en" altLang="ko-KR" sz="1200" b="0" i="0" dirty="0" err="1">
                <a:solidFill>
                  <a:srgbClr val="2D3B45"/>
                </a:solidFill>
                <a:effectLst/>
                <a:latin typeface="inherit"/>
              </a:rPr>
              <a:t>System.out.println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inherit"/>
              </a:rPr>
              <a:t>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inherit"/>
              </a:rPr>
              <a:t>사용해서 확인할 것</a:t>
            </a:r>
            <a:endParaRPr kumimoji="1"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D03AE-648F-716E-DA42-D32E9EAD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6984"/>
            <a:ext cx="7772400" cy="54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2837-24D0-2E24-CDDE-E30F2557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148D66-6B7D-E849-28B0-C4F7F53E6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14"/>
          <a:stretch/>
        </p:blipFill>
        <p:spPr>
          <a:xfrm>
            <a:off x="-19050" y="0"/>
            <a:ext cx="12211050" cy="8725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5208F-9202-62F5-D229-A26CFFBF4E49}"/>
              </a:ext>
            </a:extLst>
          </p:cNvPr>
          <p:cNvSpPr txBox="1"/>
          <p:nvPr/>
        </p:nvSpPr>
        <p:spPr>
          <a:xfrm>
            <a:off x="390525" y="8572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1</a:t>
            </a:r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0F3DA-0D0E-9B1B-4BC8-8C6B1D42F971}"/>
              </a:ext>
            </a:extLst>
          </p:cNvPr>
          <p:cNvSpPr txBox="1"/>
          <p:nvPr/>
        </p:nvSpPr>
        <p:spPr>
          <a:xfrm>
            <a:off x="1165608" y="495249"/>
            <a:ext cx="752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200" b="0" i="0" dirty="0" err="1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whois.kr</a:t>
            </a:r>
            <a:r>
              <a:rPr lang="ko-KR" altLang="en-US" sz="1200" b="0" i="0" dirty="0" err="1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에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client socket</a:t>
            </a:r>
            <a:r>
              <a:rPr lang="ko-KR" altLang="en-US" sz="1200" b="0" i="0" dirty="0" err="1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으로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 접속</a:t>
            </a:r>
            <a:r>
              <a:rPr lang="en-US" altLang="ko-KR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(43)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해서 </a:t>
            </a:r>
            <a:r>
              <a:rPr lang="en" altLang="ko-KR" sz="1200" b="0" i="0" dirty="0" err="1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hanbat.ac.kr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도메인의 등록정보를 수신해서 </a:t>
            </a:r>
            <a:r>
              <a:rPr lang="en" altLang="ko-KR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console print </a:t>
            </a:r>
            <a:r>
              <a:rPr lang="ko-KR" altLang="en-US" sz="1200" b="0" i="0" dirty="0">
                <a:solidFill>
                  <a:srgbClr val="2D3B45"/>
                </a:solidFill>
                <a:effectLst/>
                <a:latin typeface="Noto Sans" panose="020B0502040504020204" pitchFamily="34" charset="0"/>
              </a:rPr>
              <a:t>하기</a:t>
            </a:r>
            <a:endParaRPr kumimoji="1"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842A4-6590-20C5-60CE-F7A781E6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" y="1748412"/>
            <a:ext cx="5661542" cy="40014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63445A-F89D-99FA-376D-8CFCA4E64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2538"/>
            <a:ext cx="6096000" cy="4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0525" y="85725"/>
            <a:ext cx="619125" cy="1809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05050" y="5343525"/>
            <a:ext cx="2400300" cy="1350299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91025" y="234181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80B72-E901-6810-0F7E-BB2C06EE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872565"/>
            <a:ext cx="12192000" cy="5985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2887DB-F024-87CB-1A7F-7D3C53996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514"/>
          <a:stretch/>
        </p:blipFill>
        <p:spPr>
          <a:xfrm>
            <a:off x="-19050" y="0"/>
            <a:ext cx="12211050" cy="872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E557B-CBBD-7A53-718F-DAEADF8E3E5D}"/>
              </a:ext>
            </a:extLst>
          </p:cNvPr>
          <p:cNvSpPr txBox="1"/>
          <p:nvPr/>
        </p:nvSpPr>
        <p:spPr>
          <a:xfrm>
            <a:off x="1153457" y="455057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D0D86-AF4C-335F-2703-1E5C4647C3CC}"/>
              </a:ext>
            </a:extLst>
          </p:cNvPr>
          <p:cNvSpPr txBox="1"/>
          <p:nvPr/>
        </p:nvSpPr>
        <p:spPr>
          <a:xfrm>
            <a:off x="390525" y="8572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네트워크 과제</a:t>
            </a:r>
            <a:r>
              <a:rPr lang="en-US" altLang="ko-KR" dirty="0">
                <a:latin typeface="SB AggroOTF Light" panose="02020503020101020101" pitchFamily="18" charset="-127"/>
                <a:ea typeface="SB AggroOTF Light" panose="02020503020101020101" pitchFamily="18" charset="-127"/>
              </a:rPr>
              <a:t>10</a:t>
            </a:r>
            <a:endParaRPr lang="ko-KR" altLang="en-US" dirty="0"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32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99</Words>
  <Application>Microsoft Macintosh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inherit</vt:lpstr>
      <vt:lpstr>SB AggroOTF Bold</vt:lpstr>
      <vt:lpstr>SB AggroOTF Light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서민재</dc:creator>
  <cp:lastModifiedBy>서민재</cp:lastModifiedBy>
  <cp:revision>70</cp:revision>
  <dcterms:created xsi:type="dcterms:W3CDTF">2024-03-18T08:10:13Z</dcterms:created>
  <dcterms:modified xsi:type="dcterms:W3CDTF">2024-11-21T06:48:42Z</dcterms:modified>
</cp:coreProperties>
</file>