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758" r:id="rId5"/>
    <p:sldId id="769" r:id="rId6"/>
    <p:sldId id="770" r:id="rId7"/>
    <p:sldId id="772" r:id="rId8"/>
    <p:sldId id="773" r:id="rId9"/>
    <p:sldId id="774" r:id="rId10"/>
    <p:sldId id="771" r:id="rId11"/>
    <p:sldId id="775" r:id="rId12"/>
    <p:sldId id="768" r:id="rId13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  <p:cmAuthor id="3" name="근로학생" initials="근" lastIdx="1" clrIdx="2">
    <p:extLst>
      <p:ext uri="{19B8F6BF-5375-455C-9EA6-DF929625EA0E}">
        <p15:presenceInfo xmlns:p15="http://schemas.microsoft.com/office/powerpoint/2012/main" userId="근로학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9B8"/>
    <a:srgbClr val="E76565"/>
    <a:srgbClr val="0432FF"/>
    <a:srgbClr val="D9A576"/>
    <a:srgbClr val="EBEBEB"/>
    <a:srgbClr val="139AB8"/>
    <a:srgbClr val="376C98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6" autoAdjust="0"/>
  </p:normalViewPr>
  <p:slideViewPr>
    <p:cSldViewPr snapToGrid="0">
      <p:cViewPr varScale="1">
        <p:scale>
          <a:sx n="70" d="100"/>
          <a:sy n="70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컴퓨터공학과 서민재" userId="9d21bac9-74e1-41e1-869e-2e97bcd42319" providerId="ADAL" clId="{1F0E080D-B31E-4A3E-B56B-34256FC07135}"/>
    <pc:docChg chg="undo custSel addSld delSld modSld">
      <pc:chgData name="컴퓨터공학과 서민재" userId="9d21bac9-74e1-41e1-869e-2e97bcd42319" providerId="ADAL" clId="{1F0E080D-B31E-4A3E-B56B-34256FC07135}" dt="2023-10-07T08:26:22.762" v="1052" actId="20577"/>
      <pc:docMkLst>
        <pc:docMk/>
      </pc:docMkLst>
      <pc:sldChg chg="modSp del">
        <pc:chgData name="컴퓨터공학과 서민재" userId="9d21bac9-74e1-41e1-869e-2e97bcd42319" providerId="ADAL" clId="{1F0E080D-B31E-4A3E-B56B-34256FC07135}" dt="2023-10-07T08:26:18.266" v="1051" actId="2696"/>
        <pc:sldMkLst>
          <pc:docMk/>
          <pc:sldMk cId="2172663410" sldId="677"/>
        </pc:sldMkLst>
        <pc:spChg chg="mod">
          <ac:chgData name="컴퓨터공학과 서민재" userId="9d21bac9-74e1-41e1-869e-2e97bcd42319" providerId="ADAL" clId="{1F0E080D-B31E-4A3E-B56B-34256FC07135}" dt="2023-10-07T07:23:16.944" v="8" actId="20577"/>
          <ac:spMkLst>
            <pc:docMk/>
            <pc:sldMk cId="2172663410" sldId="677"/>
            <ac:spMk id="3" creationId="{00000000-0000-0000-0000-000000000000}"/>
          </ac:spMkLst>
        </pc:spChg>
      </pc:sldChg>
      <pc:sldChg chg="modSp">
        <pc:chgData name="컴퓨터공학과 서민재" userId="9d21bac9-74e1-41e1-869e-2e97bcd42319" providerId="ADAL" clId="{1F0E080D-B31E-4A3E-B56B-34256FC07135}" dt="2023-10-07T08:26:22.762" v="1052" actId="20577"/>
        <pc:sldMkLst>
          <pc:docMk/>
          <pc:sldMk cId="3791716219" sldId="758"/>
        </pc:sldMkLst>
        <pc:spChg chg="mod">
          <ac:chgData name="컴퓨터공학과 서민재" userId="9d21bac9-74e1-41e1-869e-2e97bcd42319" providerId="ADAL" clId="{1F0E080D-B31E-4A3E-B56B-34256FC07135}" dt="2023-10-07T08:26:22.762" v="1052" actId="20577"/>
          <ac:spMkLst>
            <pc:docMk/>
            <pc:sldMk cId="3791716219" sldId="758"/>
            <ac:spMk id="4" creationId="{00000000-0000-0000-0000-000000000000}"/>
          </ac:spMkLst>
        </pc:spChg>
      </pc:sldChg>
      <pc:sldChg chg="del">
        <pc:chgData name="컴퓨터공학과 서민재" userId="9d21bac9-74e1-41e1-869e-2e97bcd42319" providerId="ADAL" clId="{1F0E080D-B31E-4A3E-B56B-34256FC07135}" dt="2023-10-07T07:23:09.456" v="4" actId="2696"/>
        <pc:sldMkLst>
          <pc:docMk/>
          <pc:sldMk cId="1100238651" sldId="1663"/>
        </pc:sldMkLst>
      </pc:sldChg>
      <pc:sldChg chg="del">
        <pc:chgData name="컴퓨터공학과 서민재" userId="9d21bac9-74e1-41e1-869e-2e97bcd42319" providerId="ADAL" clId="{1F0E080D-B31E-4A3E-B56B-34256FC07135}" dt="2023-10-07T07:23:08.598" v="2" actId="2696"/>
        <pc:sldMkLst>
          <pc:docMk/>
          <pc:sldMk cId="432877176" sldId="1664"/>
        </pc:sldMkLst>
      </pc:sldChg>
      <pc:sldChg chg="del">
        <pc:chgData name="컴퓨터공학과 서민재" userId="9d21bac9-74e1-41e1-869e-2e97bcd42319" providerId="ADAL" clId="{1F0E080D-B31E-4A3E-B56B-34256FC07135}" dt="2023-10-07T07:23:13.506" v="7" actId="2696"/>
        <pc:sldMkLst>
          <pc:docMk/>
          <pc:sldMk cId="2979308934" sldId="1665"/>
        </pc:sldMkLst>
      </pc:sldChg>
      <pc:sldChg chg="del">
        <pc:chgData name="컴퓨터공학과 서민재" userId="9d21bac9-74e1-41e1-869e-2e97bcd42319" providerId="ADAL" clId="{1F0E080D-B31E-4A3E-B56B-34256FC07135}" dt="2023-10-07T07:23:07.883" v="0" actId="2696"/>
        <pc:sldMkLst>
          <pc:docMk/>
          <pc:sldMk cId="3419990090" sldId="1666"/>
        </pc:sldMkLst>
      </pc:sldChg>
      <pc:sldChg chg="del">
        <pc:chgData name="컴퓨터공학과 서민재" userId="9d21bac9-74e1-41e1-869e-2e97bcd42319" providerId="ADAL" clId="{1F0E080D-B31E-4A3E-B56B-34256FC07135}" dt="2023-10-07T07:23:09.222" v="3" actId="2696"/>
        <pc:sldMkLst>
          <pc:docMk/>
          <pc:sldMk cId="3757133054" sldId="1667"/>
        </pc:sldMkLst>
      </pc:sldChg>
      <pc:sldChg chg="del">
        <pc:chgData name="컴퓨터공학과 서민재" userId="9d21bac9-74e1-41e1-869e-2e97bcd42319" providerId="ADAL" clId="{1F0E080D-B31E-4A3E-B56B-34256FC07135}" dt="2023-10-07T07:23:08.083" v="1" actId="2696"/>
        <pc:sldMkLst>
          <pc:docMk/>
          <pc:sldMk cId="2699183223" sldId="1668"/>
        </pc:sldMkLst>
      </pc:sldChg>
      <pc:sldChg chg="add del">
        <pc:chgData name="컴퓨터공학과 서민재" userId="9d21bac9-74e1-41e1-869e-2e97bcd42319" providerId="ADAL" clId="{1F0E080D-B31E-4A3E-B56B-34256FC07135}" dt="2023-10-07T07:23:12.340" v="6" actId="2696"/>
        <pc:sldMkLst>
          <pc:docMk/>
          <pc:sldMk cId="3534341306" sldId="1669"/>
        </pc:sldMkLst>
      </pc:sldChg>
      <pc:sldChg chg="addSp delSp modSp">
        <pc:chgData name="컴퓨터공학과 서민재" userId="9d21bac9-74e1-41e1-869e-2e97bcd42319" providerId="ADAL" clId="{1F0E080D-B31E-4A3E-B56B-34256FC07135}" dt="2023-10-07T08:18:54.453" v="733" actId="20577"/>
        <pc:sldMkLst>
          <pc:docMk/>
          <pc:sldMk cId="510852133" sldId="1670"/>
        </pc:sldMkLst>
        <pc:spChg chg="mod">
          <ac:chgData name="컴퓨터공학과 서민재" userId="9d21bac9-74e1-41e1-869e-2e97bcd42319" providerId="ADAL" clId="{1F0E080D-B31E-4A3E-B56B-34256FC07135}" dt="2023-10-07T08:18:54.453" v="733" actId="20577"/>
          <ac:spMkLst>
            <pc:docMk/>
            <pc:sldMk cId="510852133" sldId="1670"/>
            <ac:spMk id="2" creationId="{94EA5E72-B540-438F-A63E-96869B557B3D}"/>
          </ac:spMkLst>
        </pc:spChg>
        <pc:spChg chg="add del">
          <ac:chgData name="컴퓨터공학과 서민재" userId="9d21bac9-74e1-41e1-869e-2e97bcd42319" providerId="ADAL" clId="{1F0E080D-B31E-4A3E-B56B-34256FC07135}" dt="2023-10-07T07:36:56.398" v="95"/>
          <ac:spMkLst>
            <pc:docMk/>
            <pc:sldMk cId="510852133" sldId="1670"/>
            <ac:spMk id="3" creationId="{51742B60-4FDB-49BF-81B2-0342D9683A07}"/>
          </ac:spMkLst>
        </pc:spChg>
        <pc:spChg chg="add mod">
          <ac:chgData name="컴퓨터공학과 서민재" userId="9d21bac9-74e1-41e1-869e-2e97bcd42319" providerId="ADAL" clId="{1F0E080D-B31E-4A3E-B56B-34256FC07135}" dt="2023-10-07T07:37:37.435" v="113" actId="164"/>
          <ac:spMkLst>
            <pc:docMk/>
            <pc:sldMk cId="510852133" sldId="1670"/>
            <ac:spMk id="19" creationId="{4D708E76-2212-4E90-939B-689D72D381A4}"/>
          </ac:spMkLst>
        </pc:spChg>
        <pc:spChg chg="add mod">
          <ac:chgData name="컴퓨터공학과 서민재" userId="9d21bac9-74e1-41e1-869e-2e97bcd42319" providerId="ADAL" clId="{1F0E080D-B31E-4A3E-B56B-34256FC07135}" dt="2023-10-07T07:43:36.678" v="159" actId="1076"/>
          <ac:spMkLst>
            <pc:docMk/>
            <pc:sldMk cId="510852133" sldId="1670"/>
            <ac:spMk id="21" creationId="{B2635761-AC67-4345-BD79-B1F9E097352C}"/>
          </ac:spMkLst>
        </pc:spChg>
        <pc:spChg chg="add mod">
          <ac:chgData name="컴퓨터공학과 서민재" userId="9d21bac9-74e1-41e1-869e-2e97bcd42319" providerId="ADAL" clId="{1F0E080D-B31E-4A3E-B56B-34256FC07135}" dt="2023-10-07T07:44:00.521" v="179" actId="164"/>
          <ac:spMkLst>
            <pc:docMk/>
            <pc:sldMk cId="510852133" sldId="1670"/>
            <ac:spMk id="24" creationId="{AFC192D9-C980-4202-9859-776B29CFC90B}"/>
          </ac:spMkLst>
        </pc:spChg>
        <pc:spChg chg="add mod">
          <ac:chgData name="컴퓨터공학과 서민재" userId="9d21bac9-74e1-41e1-869e-2e97bcd42319" providerId="ADAL" clId="{1F0E080D-B31E-4A3E-B56B-34256FC07135}" dt="2023-10-07T07:46:18.978" v="208" actId="164"/>
          <ac:spMkLst>
            <pc:docMk/>
            <pc:sldMk cId="510852133" sldId="1670"/>
            <ac:spMk id="27" creationId="{CA6BA1CC-36C4-4841-9E57-7C73C332D908}"/>
          </ac:spMkLst>
        </pc:spChg>
        <pc:spChg chg="add mod">
          <ac:chgData name="컴퓨터공학과 서민재" userId="9d21bac9-74e1-41e1-869e-2e97bcd42319" providerId="ADAL" clId="{1F0E080D-B31E-4A3E-B56B-34256FC07135}" dt="2023-10-07T07:47:22.829" v="416" actId="20577"/>
          <ac:spMkLst>
            <pc:docMk/>
            <pc:sldMk cId="510852133" sldId="1670"/>
            <ac:spMk id="29" creationId="{CD5E72DB-E954-483C-874C-8EEFFF8D813B}"/>
          </ac:spMkLst>
        </pc:spChg>
        <pc:grpChg chg="add mod">
          <ac:chgData name="컴퓨터공학과 서민재" userId="9d21bac9-74e1-41e1-869e-2e97bcd42319" providerId="ADAL" clId="{1F0E080D-B31E-4A3E-B56B-34256FC07135}" dt="2023-10-07T07:43:31.918" v="158" actId="1076"/>
          <ac:grpSpMkLst>
            <pc:docMk/>
            <pc:sldMk cId="510852133" sldId="1670"/>
            <ac:grpSpMk id="13" creationId="{34D340E4-D983-4A23-97C3-8A43B93DF1F9}"/>
          </ac:grpSpMkLst>
        </pc:grpChg>
        <pc:grpChg chg="del">
          <ac:chgData name="컴퓨터공학과 서민재" userId="9d21bac9-74e1-41e1-869e-2e97bcd42319" providerId="ADAL" clId="{1F0E080D-B31E-4A3E-B56B-34256FC07135}" dt="2023-10-07T07:23:22.498" v="11" actId="478"/>
          <ac:grpSpMkLst>
            <pc:docMk/>
            <pc:sldMk cId="510852133" sldId="1670"/>
            <ac:grpSpMk id="15" creationId="{24CF9D33-136B-4E92-AD52-3D712F52EEAF}"/>
          </ac:grpSpMkLst>
        </pc:grpChg>
        <pc:grpChg chg="del">
          <ac:chgData name="컴퓨터공학과 서민재" userId="9d21bac9-74e1-41e1-869e-2e97bcd42319" providerId="ADAL" clId="{1F0E080D-B31E-4A3E-B56B-34256FC07135}" dt="2023-10-07T07:23:22.751" v="12" actId="478"/>
          <ac:grpSpMkLst>
            <pc:docMk/>
            <pc:sldMk cId="510852133" sldId="1670"/>
            <ac:grpSpMk id="16" creationId="{DC24CBA0-8618-4D9A-840B-655856253054}"/>
          </ac:grpSpMkLst>
        </pc:grpChg>
        <pc:grpChg chg="del">
          <ac:chgData name="컴퓨터공학과 서민재" userId="9d21bac9-74e1-41e1-869e-2e97bcd42319" providerId="ADAL" clId="{1F0E080D-B31E-4A3E-B56B-34256FC07135}" dt="2023-10-07T07:23:22.246" v="10" actId="478"/>
          <ac:grpSpMkLst>
            <pc:docMk/>
            <pc:sldMk cId="510852133" sldId="1670"/>
            <ac:grpSpMk id="17" creationId="{0EE5FAF8-AD83-44F5-BB8A-FA5B45ECBA36}"/>
          </ac:grpSpMkLst>
        </pc:grpChg>
        <pc:grpChg chg="del">
          <ac:chgData name="컴퓨터공학과 서민재" userId="9d21bac9-74e1-41e1-869e-2e97bcd42319" providerId="ADAL" clId="{1F0E080D-B31E-4A3E-B56B-34256FC07135}" dt="2023-10-07T07:23:21.537" v="9" actId="478"/>
          <ac:grpSpMkLst>
            <pc:docMk/>
            <pc:sldMk cId="510852133" sldId="1670"/>
            <ac:grpSpMk id="18" creationId="{7C7BC4A1-2C74-4B62-8389-196679D6E975}"/>
          </ac:grpSpMkLst>
        </pc:grpChg>
        <pc:grpChg chg="add mod">
          <ac:chgData name="컴퓨터공학과 서민재" userId="9d21bac9-74e1-41e1-869e-2e97bcd42319" providerId="ADAL" clId="{1F0E080D-B31E-4A3E-B56B-34256FC07135}" dt="2023-10-07T07:40:35.778" v="146" actId="1076"/>
          <ac:grpSpMkLst>
            <pc:docMk/>
            <pc:sldMk cId="510852133" sldId="1670"/>
            <ac:grpSpMk id="22" creationId="{62F7B450-5507-4709-848D-9B5EB6082445}"/>
          </ac:grpSpMkLst>
        </pc:grpChg>
        <pc:grpChg chg="add mod">
          <ac:chgData name="컴퓨터공학과 서민재" userId="9d21bac9-74e1-41e1-869e-2e97bcd42319" providerId="ADAL" clId="{1F0E080D-B31E-4A3E-B56B-34256FC07135}" dt="2023-10-07T07:44:00.521" v="179" actId="164"/>
          <ac:grpSpMkLst>
            <pc:docMk/>
            <pc:sldMk cId="510852133" sldId="1670"/>
            <ac:grpSpMk id="25" creationId="{89A37931-4587-4361-956A-E5310BF14733}"/>
          </ac:grpSpMkLst>
        </pc:grpChg>
        <pc:grpChg chg="add mod">
          <ac:chgData name="컴퓨터공학과 서민재" userId="9d21bac9-74e1-41e1-869e-2e97bcd42319" providerId="ADAL" clId="{1F0E080D-B31E-4A3E-B56B-34256FC07135}" dt="2023-10-07T07:46:20.833" v="209" actId="1076"/>
          <ac:grpSpMkLst>
            <pc:docMk/>
            <pc:sldMk cId="510852133" sldId="1670"/>
            <ac:grpSpMk id="28" creationId="{60C2F9BA-FFC9-4E8B-A46E-538C8CC53F78}"/>
          </ac:grpSpMkLst>
        </pc:grpChg>
        <pc:picChg chg="add mod">
          <ac:chgData name="컴퓨터공학과 서민재" userId="9d21bac9-74e1-41e1-869e-2e97bcd42319" providerId="ADAL" clId="{1F0E080D-B31E-4A3E-B56B-34256FC07135}" dt="2023-10-07T07:37:37.435" v="113" actId="164"/>
          <ac:picMkLst>
            <pc:docMk/>
            <pc:sldMk cId="510852133" sldId="1670"/>
            <ac:picMk id="5" creationId="{2B86DE73-A30A-47FB-86C9-5AC1819893F5}"/>
          </ac:picMkLst>
        </pc:picChg>
        <pc:picChg chg="add mod">
          <ac:chgData name="컴퓨터공학과 서민재" userId="9d21bac9-74e1-41e1-869e-2e97bcd42319" providerId="ADAL" clId="{1F0E080D-B31E-4A3E-B56B-34256FC07135}" dt="2023-10-07T07:40:30.014" v="144" actId="164"/>
          <ac:picMkLst>
            <pc:docMk/>
            <pc:sldMk cId="510852133" sldId="1670"/>
            <ac:picMk id="20" creationId="{62A09847-927B-46EE-A0C5-4054CAF3E209}"/>
          </ac:picMkLst>
        </pc:picChg>
        <pc:picChg chg="add mod">
          <ac:chgData name="컴퓨터공학과 서민재" userId="9d21bac9-74e1-41e1-869e-2e97bcd42319" providerId="ADAL" clId="{1F0E080D-B31E-4A3E-B56B-34256FC07135}" dt="2023-10-07T07:44:00.521" v="179" actId="164"/>
          <ac:picMkLst>
            <pc:docMk/>
            <pc:sldMk cId="510852133" sldId="1670"/>
            <ac:picMk id="23" creationId="{8BD7ECF9-FC38-40C9-ACE9-850EEE62DB93}"/>
          </ac:picMkLst>
        </pc:picChg>
        <pc:picChg chg="add mod">
          <ac:chgData name="컴퓨터공학과 서민재" userId="9d21bac9-74e1-41e1-869e-2e97bcd42319" providerId="ADAL" clId="{1F0E080D-B31E-4A3E-B56B-34256FC07135}" dt="2023-10-07T07:46:18.978" v="208" actId="164"/>
          <ac:picMkLst>
            <pc:docMk/>
            <pc:sldMk cId="510852133" sldId="1670"/>
            <ac:picMk id="26" creationId="{D81279D3-9113-47E5-A364-D8E3070A2F17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4:31.801" v="894" actId="1076"/>
        <pc:sldMkLst>
          <pc:docMk/>
          <pc:sldMk cId="595816958" sldId="1671"/>
        </pc:sldMkLst>
        <pc:spChg chg="mod">
          <ac:chgData name="컴퓨터공학과 서민재" userId="9d21bac9-74e1-41e1-869e-2e97bcd42319" providerId="ADAL" clId="{1F0E080D-B31E-4A3E-B56B-34256FC07135}" dt="2023-10-07T07:50:40.106" v="487"/>
          <ac:spMkLst>
            <pc:docMk/>
            <pc:sldMk cId="595816958" sldId="1671"/>
            <ac:spMk id="2" creationId="{820FC2AD-4C5A-474D-B402-96319E0723E4}"/>
          </ac:spMkLst>
        </pc:spChg>
        <pc:spChg chg="del">
          <ac:chgData name="컴퓨터공학과 서민재" userId="9d21bac9-74e1-41e1-869e-2e97bcd42319" providerId="ADAL" clId="{1F0E080D-B31E-4A3E-B56B-34256FC07135}" dt="2023-10-07T07:50:42.023" v="488" actId="478"/>
          <ac:spMkLst>
            <pc:docMk/>
            <pc:sldMk cId="595816958" sldId="1671"/>
            <ac:spMk id="3" creationId="{E251F2A5-539A-474E-BE74-71CBDF645CDB}"/>
          </ac:spMkLst>
        </pc:spChg>
        <pc:spChg chg="add mod">
          <ac:chgData name="컴퓨터공학과 서민재" userId="9d21bac9-74e1-41e1-869e-2e97bcd42319" providerId="ADAL" clId="{1F0E080D-B31E-4A3E-B56B-34256FC07135}" dt="2023-10-07T07:55:17.523" v="540" actId="20577"/>
          <ac:spMkLst>
            <pc:docMk/>
            <pc:sldMk cId="595816958" sldId="1671"/>
            <ac:spMk id="6" creationId="{C7720037-9CE1-4306-9706-8D7D07DF145F}"/>
          </ac:spMkLst>
        </pc:spChg>
        <pc:spChg chg="add mod">
          <ac:chgData name="컴퓨터공학과 서민재" userId="9d21bac9-74e1-41e1-869e-2e97bcd42319" providerId="ADAL" clId="{1F0E080D-B31E-4A3E-B56B-34256FC07135}" dt="2023-10-07T07:55:13.742" v="538" actId="1076"/>
          <ac:spMkLst>
            <pc:docMk/>
            <pc:sldMk cId="595816958" sldId="1671"/>
            <ac:spMk id="9" creationId="{2231A827-CF5D-4BEE-ABA0-9A5DD0EA372B}"/>
          </ac:spMkLst>
        </pc:spChg>
        <pc:spChg chg="add mod">
          <ac:chgData name="컴퓨터공학과 서민재" userId="9d21bac9-74e1-41e1-869e-2e97bcd42319" providerId="ADAL" clId="{1F0E080D-B31E-4A3E-B56B-34256FC07135}" dt="2023-10-07T07:57:32.801" v="566" actId="1076"/>
          <ac:spMkLst>
            <pc:docMk/>
            <pc:sldMk cId="595816958" sldId="1671"/>
            <ac:spMk id="12" creationId="{985C034A-F8EE-40F4-8B4E-A47D553A4444}"/>
          </ac:spMkLst>
        </pc:spChg>
        <pc:spChg chg="add mod">
          <ac:chgData name="컴퓨터공학과 서민재" userId="9d21bac9-74e1-41e1-869e-2e97bcd42319" providerId="ADAL" clId="{1F0E080D-B31E-4A3E-B56B-34256FC07135}" dt="2023-10-07T07:59:27.586" v="591" actId="1076"/>
          <ac:spMkLst>
            <pc:docMk/>
            <pc:sldMk cId="595816958" sldId="1671"/>
            <ac:spMk id="15" creationId="{54B98EE0-88AF-4424-ABB0-8F243C353E04}"/>
          </ac:spMkLst>
        </pc:spChg>
        <pc:spChg chg="add mod">
          <ac:chgData name="컴퓨터공학과 서민재" userId="9d21bac9-74e1-41e1-869e-2e97bcd42319" providerId="ADAL" clId="{1F0E080D-B31E-4A3E-B56B-34256FC07135}" dt="2023-10-07T08:24:31.801" v="894" actId="1076"/>
          <ac:spMkLst>
            <pc:docMk/>
            <pc:sldMk cId="595816958" sldId="1671"/>
            <ac:spMk id="17" creationId="{CE3C5AA4-61A9-49B2-92C0-1B2522A85091}"/>
          </ac:spMkLst>
        </pc:spChg>
        <pc:grpChg chg="add mod">
          <ac:chgData name="컴퓨터공학과 서민재" userId="9d21bac9-74e1-41e1-869e-2e97bcd42319" providerId="ADAL" clId="{1F0E080D-B31E-4A3E-B56B-34256FC07135}" dt="2023-10-07T07:59:20.960" v="589" actId="1076"/>
          <ac:grpSpMkLst>
            <pc:docMk/>
            <pc:sldMk cId="595816958" sldId="1671"/>
            <ac:grpSpMk id="7" creationId="{E6659BC4-F7C2-4D91-ACC0-A373EA20A47B}"/>
          </ac:grpSpMkLst>
        </pc:grpChg>
        <pc:grpChg chg="add mod">
          <ac:chgData name="컴퓨터공학과 서민재" userId="9d21bac9-74e1-41e1-869e-2e97bcd42319" providerId="ADAL" clId="{1F0E080D-B31E-4A3E-B56B-34256FC07135}" dt="2023-10-07T07:57:18.625" v="565" actId="1076"/>
          <ac:grpSpMkLst>
            <pc:docMk/>
            <pc:sldMk cId="595816958" sldId="1671"/>
            <ac:grpSpMk id="10" creationId="{C08D37C5-2328-44F7-9CD5-34C4BBB98278}"/>
          </ac:grpSpMkLst>
        </pc:grpChg>
        <pc:grpChg chg="add mod">
          <ac:chgData name="컴퓨터공학과 서민재" userId="9d21bac9-74e1-41e1-869e-2e97bcd42319" providerId="ADAL" clId="{1F0E080D-B31E-4A3E-B56B-34256FC07135}" dt="2023-10-07T07:57:15.358" v="563" actId="1076"/>
          <ac:grpSpMkLst>
            <pc:docMk/>
            <pc:sldMk cId="595816958" sldId="1671"/>
            <ac:grpSpMk id="13" creationId="{6306E1AB-AE51-4B9B-BB3E-A04E8574E121}"/>
          </ac:grpSpMkLst>
        </pc:grpChg>
        <pc:grpChg chg="add mod">
          <ac:chgData name="컴퓨터공학과 서민재" userId="9d21bac9-74e1-41e1-869e-2e97bcd42319" providerId="ADAL" clId="{1F0E080D-B31E-4A3E-B56B-34256FC07135}" dt="2023-10-07T07:59:22.811" v="590" actId="1076"/>
          <ac:grpSpMkLst>
            <pc:docMk/>
            <pc:sldMk cId="595816958" sldId="1671"/>
            <ac:grpSpMk id="16" creationId="{09C3FF5B-81F4-4546-9CCD-F8ED7F59C093}"/>
          </ac:grpSpMkLst>
        </pc:grpChg>
        <pc:picChg chg="add mod">
          <ac:chgData name="컴퓨터공학과 서민재" userId="9d21bac9-74e1-41e1-869e-2e97bcd42319" providerId="ADAL" clId="{1F0E080D-B31E-4A3E-B56B-34256FC07135}" dt="2023-10-07T07:52:41.098" v="505" actId="164"/>
          <ac:picMkLst>
            <pc:docMk/>
            <pc:sldMk cId="595816958" sldId="1671"/>
            <ac:picMk id="5" creationId="{63B490FA-C5B4-4736-82F7-29AF4CD4A8CF}"/>
          </ac:picMkLst>
        </pc:picChg>
        <pc:picChg chg="add mod">
          <ac:chgData name="컴퓨터공학과 서민재" userId="9d21bac9-74e1-41e1-869e-2e97bcd42319" providerId="ADAL" clId="{1F0E080D-B31E-4A3E-B56B-34256FC07135}" dt="2023-10-07T07:54:47.792" v="529" actId="164"/>
          <ac:picMkLst>
            <pc:docMk/>
            <pc:sldMk cId="595816958" sldId="1671"/>
            <ac:picMk id="8" creationId="{DC7B27B8-D184-43F8-A010-73B62A950DD1}"/>
          </ac:picMkLst>
        </pc:picChg>
        <pc:picChg chg="add mod">
          <ac:chgData name="컴퓨터공학과 서민재" userId="9d21bac9-74e1-41e1-869e-2e97bcd42319" providerId="ADAL" clId="{1F0E080D-B31E-4A3E-B56B-34256FC07135}" dt="2023-10-07T07:57:04.978" v="560" actId="164"/>
          <ac:picMkLst>
            <pc:docMk/>
            <pc:sldMk cId="595816958" sldId="1671"/>
            <ac:picMk id="11" creationId="{A2EB6548-4016-4631-A966-3C806A31B5DC}"/>
          </ac:picMkLst>
        </pc:picChg>
        <pc:picChg chg="add mod">
          <ac:chgData name="컴퓨터공학과 서민재" userId="9d21bac9-74e1-41e1-869e-2e97bcd42319" providerId="ADAL" clId="{1F0E080D-B31E-4A3E-B56B-34256FC07135}" dt="2023-10-07T07:59:06.732" v="585" actId="164"/>
          <ac:picMkLst>
            <pc:docMk/>
            <pc:sldMk cId="595816958" sldId="1671"/>
            <ac:picMk id="14" creationId="{B4DA57F3-021B-4242-9A68-100CEE5BC533}"/>
          </ac:picMkLst>
        </pc:picChg>
      </pc:sldChg>
      <pc:sldChg chg="delSp modSp del">
        <pc:chgData name="컴퓨터공학과 서민재" userId="9d21bac9-74e1-41e1-869e-2e97bcd42319" providerId="ADAL" clId="{1F0E080D-B31E-4A3E-B56B-34256FC07135}" dt="2023-10-07T07:47:26.842" v="417" actId="2696"/>
        <pc:sldMkLst>
          <pc:docMk/>
          <pc:sldMk cId="673246304" sldId="1671"/>
        </pc:sldMkLst>
        <pc:spChg chg="mod topLvl">
          <ac:chgData name="컴퓨터공학과 서민재" userId="9d21bac9-74e1-41e1-869e-2e97bcd42319" providerId="ADAL" clId="{1F0E080D-B31E-4A3E-B56B-34256FC07135}" dt="2023-10-07T07:37:15.255" v="102" actId="165"/>
          <ac:spMkLst>
            <pc:docMk/>
            <pc:sldMk cId="673246304" sldId="1671"/>
            <ac:spMk id="14" creationId="{1A55000B-87F5-411E-B00A-B7C7989372A3}"/>
          </ac:spMkLst>
        </pc:spChg>
        <pc:grpChg chg="del">
          <ac:chgData name="컴퓨터공학과 서민재" userId="9d21bac9-74e1-41e1-869e-2e97bcd42319" providerId="ADAL" clId="{1F0E080D-B31E-4A3E-B56B-34256FC07135}" dt="2023-10-07T07:37:15.255" v="102" actId="165"/>
          <ac:grpSpMkLst>
            <pc:docMk/>
            <pc:sldMk cId="673246304" sldId="1671"/>
            <ac:grpSpMk id="12" creationId="{835FC310-1D12-4A69-B34D-831B93539DD2}"/>
          </ac:grpSpMkLst>
        </pc:grpChg>
        <pc:picChg chg="mod topLvl">
          <ac:chgData name="컴퓨터공학과 서민재" userId="9d21bac9-74e1-41e1-869e-2e97bcd42319" providerId="ADAL" clId="{1F0E080D-B31E-4A3E-B56B-34256FC07135}" dt="2023-10-07T07:37:15.255" v="102" actId="165"/>
          <ac:picMkLst>
            <pc:docMk/>
            <pc:sldMk cId="673246304" sldId="1671"/>
            <ac:picMk id="3" creationId="{11B25E11-3EFE-47A2-B811-A4E3BDDE21E3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4:50.402" v="956" actId="1076"/>
        <pc:sldMkLst>
          <pc:docMk/>
          <pc:sldMk cId="2675186701" sldId="1672"/>
        </pc:sldMkLst>
        <pc:spChg chg="mod">
          <ac:chgData name="컴퓨터공학과 서민재" userId="9d21bac9-74e1-41e1-869e-2e97bcd42319" providerId="ADAL" clId="{1F0E080D-B31E-4A3E-B56B-34256FC07135}" dt="2023-10-07T08:11:32.048" v="648" actId="20577"/>
          <ac:spMkLst>
            <pc:docMk/>
            <pc:sldMk cId="2675186701" sldId="1672"/>
            <ac:spMk id="2" creationId="{820FC2AD-4C5A-474D-B402-96319E0723E4}"/>
          </ac:spMkLst>
        </pc:spChg>
        <pc:spChg chg="add mod">
          <ac:chgData name="컴퓨터공학과 서민재" userId="9d21bac9-74e1-41e1-869e-2e97bcd42319" providerId="ADAL" clId="{1F0E080D-B31E-4A3E-B56B-34256FC07135}" dt="2023-10-07T08:12:11.712" v="669" actId="1076"/>
          <ac:spMkLst>
            <pc:docMk/>
            <pc:sldMk cId="2675186701" sldId="1672"/>
            <ac:spMk id="17" creationId="{BC7128EC-BFF4-41D5-9145-8061326DDE20}"/>
          </ac:spMkLst>
        </pc:spChg>
        <pc:spChg chg="add mod">
          <ac:chgData name="컴퓨터공학과 서민재" userId="9d21bac9-74e1-41e1-869e-2e97bcd42319" providerId="ADAL" clId="{1F0E080D-B31E-4A3E-B56B-34256FC07135}" dt="2023-10-07T08:13:49.656" v="693" actId="1076"/>
          <ac:spMkLst>
            <pc:docMk/>
            <pc:sldMk cId="2675186701" sldId="1672"/>
            <ac:spMk id="20" creationId="{EC02A86C-7D1B-429C-BFC1-30BF82566781}"/>
          </ac:spMkLst>
        </pc:spChg>
        <pc:spChg chg="add mod">
          <ac:chgData name="컴퓨터공학과 서민재" userId="9d21bac9-74e1-41e1-869e-2e97bcd42319" providerId="ADAL" clId="{1F0E080D-B31E-4A3E-B56B-34256FC07135}" dt="2023-10-07T08:18:12.660" v="717" actId="1076"/>
          <ac:spMkLst>
            <pc:docMk/>
            <pc:sldMk cId="2675186701" sldId="1672"/>
            <ac:spMk id="23" creationId="{57EF44B4-8AB1-4C6A-A6CE-B9F69F9AB2BC}"/>
          </ac:spMkLst>
        </pc:spChg>
        <pc:spChg chg="add mod">
          <ac:chgData name="컴퓨터공학과 서민재" userId="9d21bac9-74e1-41e1-869e-2e97bcd42319" providerId="ADAL" clId="{1F0E080D-B31E-4A3E-B56B-34256FC07135}" dt="2023-10-07T08:19:37.493" v="761" actId="1076"/>
          <ac:spMkLst>
            <pc:docMk/>
            <pc:sldMk cId="2675186701" sldId="1672"/>
            <ac:spMk id="26" creationId="{990AB54D-091A-4308-B93E-296D82CB050E}"/>
          </ac:spMkLst>
        </pc:spChg>
        <pc:spChg chg="add mod">
          <ac:chgData name="컴퓨터공학과 서민재" userId="9d21bac9-74e1-41e1-869e-2e97bcd42319" providerId="ADAL" clId="{1F0E080D-B31E-4A3E-B56B-34256FC07135}" dt="2023-10-07T08:24:50.402" v="956" actId="1076"/>
          <ac:spMkLst>
            <pc:docMk/>
            <pc:sldMk cId="2675186701" sldId="1672"/>
            <ac:spMk id="28" creationId="{E9903539-AB59-46EE-A783-7E796AF7BD5F}"/>
          </ac:spMkLst>
        </pc:spChg>
        <pc:grpChg chg="del">
          <ac:chgData name="컴퓨터공학과 서민재" userId="9d21bac9-74e1-41e1-869e-2e97bcd42319" providerId="ADAL" clId="{1F0E080D-B31E-4A3E-B56B-34256FC07135}" dt="2023-10-07T08:12:17.089" v="672" actId="478"/>
          <ac:grpSpMkLst>
            <pc:docMk/>
            <pc:sldMk cId="2675186701" sldId="1672"/>
            <ac:grpSpMk id="7" creationId="{E6659BC4-F7C2-4D91-ACC0-A373EA20A47B}"/>
          </ac:grpSpMkLst>
        </pc:grpChg>
        <pc:grpChg chg="del">
          <ac:chgData name="컴퓨터공학과 서민재" userId="9d21bac9-74e1-41e1-869e-2e97bcd42319" providerId="ADAL" clId="{1F0E080D-B31E-4A3E-B56B-34256FC07135}" dt="2023-10-07T08:11:18.896" v="628" actId="478"/>
          <ac:grpSpMkLst>
            <pc:docMk/>
            <pc:sldMk cId="2675186701" sldId="1672"/>
            <ac:grpSpMk id="10" creationId="{C08D37C5-2328-44F7-9CD5-34C4BBB98278}"/>
          </ac:grpSpMkLst>
        </pc:grpChg>
        <pc:grpChg chg="del">
          <ac:chgData name="컴퓨터공학과 서민재" userId="9d21bac9-74e1-41e1-869e-2e97bcd42319" providerId="ADAL" clId="{1F0E080D-B31E-4A3E-B56B-34256FC07135}" dt="2023-10-07T08:12:16.818" v="671" actId="478"/>
          <ac:grpSpMkLst>
            <pc:docMk/>
            <pc:sldMk cId="2675186701" sldId="1672"/>
            <ac:grpSpMk id="13" creationId="{6306E1AB-AE51-4B9B-BB3E-A04E8574E121}"/>
          </ac:grpSpMkLst>
        </pc:grpChg>
        <pc:grpChg chg="del">
          <ac:chgData name="컴퓨터공학과 서민재" userId="9d21bac9-74e1-41e1-869e-2e97bcd42319" providerId="ADAL" clId="{1F0E080D-B31E-4A3E-B56B-34256FC07135}" dt="2023-10-07T08:12:16.580" v="670" actId="478"/>
          <ac:grpSpMkLst>
            <pc:docMk/>
            <pc:sldMk cId="2675186701" sldId="1672"/>
            <ac:grpSpMk id="16" creationId="{09C3FF5B-81F4-4546-9CCD-F8ED7F59C093}"/>
          </ac:grpSpMkLst>
        </pc:grpChg>
        <pc:grpChg chg="add mod">
          <ac:chgData name="컴퓨터공학과 서민재" userId="9d21bac9-74e1-41e1-869e-2e97bcd42319" providerId="ADAL" clId="{1F0E080D-B31E-4A3E-B56B-34256FC07135}" dt="2023-10-07T08:12:08.630" v="668" actId="1076"/>
          <ac:grpSpMkLst>
            <pc:docMk/>
            <pc:sldMk cId="2675186701" sldId="1672"/>
            <ac:grpSpMk id="18" creationId="{52EDF14A-2B5A-4620-B3F6-A369FB1C1487}"/>
          </ac:grpSpMkLst>
        </pc:grpChg>
        <pc:grpChg chg="add mod">
          <ac:chgData name="컴퓨터공학과 서민재" userId="9d21bac9-74e1-41e1-869e-2e97bcd42319" providerId="ADAL" clId="{1F0E080D-B31E-4A3E-B56B-34256FC07135}" dt="2023-10-07T08:13:46.558" v="692" actId="1076"/>
          <ac:grpSpMkLst>
            <pc:docMk/>
            <pc:sldMk cId="2675186701" sldId="1672"/>
            <ac:grpSpMk id="21" creationId="{06F30126-AC99-4C7A-9D5B-AD7C48518D31}"/>
          </ac:grpSpMkLst>
        </pc:grpChg>
        <pc:grpChg chg="add mod">
          <ac:chgData name="컴퓨터공학과 서민재" userId="9d21bac9-74e1-41e1-869e-2e97bcd42319" providerId="ADAL" clId="{1F0E080D-B31E-4A3E-B56B-34256FC07135}" dt="2023-10-07T08:16:38.700" v="716" actId="1076"/>
          <ac:grpSpMkLst>
            <pc:docMk/>
            <pc:sldMk cId="2675186701" sldId="1672"/>
            <ac:grpSpMk id="24" creationId="{65451846-0507-4059-9E4B-7E4651277CC0}"/>
          </ac:grpSpMkLst>
        </pc:grpChg>
        <pc:grpChg chg="add mod">
          <ac:chgData name="컴퓨터공학과 서민재" userId="9d21bac9-74e1-41e1-869e-2e97bcd42319" providerId="ADAL" clId="{1F0E080D-B31E-4A3E-B56B-34256FC07135}" dt="2023-10-07T08:19:35.263" v="760" actId="1076"/>
          <ac:grpSpMkLst>
            <pc:docMk/>
            <pc:sldMk cId="2675186701" sldId="1672"/>
            <ac:grpSpMk id="27" creationId="{8D145CA0-3A76-4468-B78E-C147363F40CC}"/>
          </ac:grpSpMkLst>
        </pc:grpChg>
        <pc:picChg chg="add mod">
          <ac:chgData name="컴퓨터공학과 서민재" userId="9d21bac9-74e1-41e1-869e-2e97bcd42319" providerId="ADAL" clId="{1F0E080D-B31E-4A3E-B56B-34256FC07135}" dt="2023-10-07T08:11:58.087" v="665" actId="164"/>
          <ac:picMkLst>
            <pc:docMk/>
            <pc:sldMk cId="2675186701" sldId="1672"/>
            <ac:picMk id="3" creationId="{B91DC063-93BF-41A2-8F90-DCDD09D55F69}"/>
          </ac:picMkLst>
        </pc:picChg>
        <pc:picChg chg="add mod">
          <ac:chgData name="컴퓨터공학과 서민재" userId="9d21bac9-74e1-41e1-869e-2e97bcd42319" providerId="ADAL" clId="{1F0E080D-B31E-4A3E-B56B-34256FC07135}" dt="2023-10-07T08:13:34.099" v="689" actId="164"/>
          <ac:picMkLst>
            <pc:docMk/>
            <pc:sldMk cId="2675186701" sldId="1672"/>
            <ac:picMk id="19" creationId="{B4020F0F-F6D9-46C7-A545-6715394A9286}"/>
          </ac:picMkLst>
        </pc:picChg>
        <pc:picChg chg="add mod">
          <ac:chgData name="컴퓨터공학과 서민재" userId="9d21bac9-74e1-41e1-869e-2e97bcd42319" providerId="ADAL" clId="{1F0E080D-B31E-4A3E-B56B-34256FC07135}" dt="2023-10-07T08:16:29.830" v="713" actId="164"/>
          <ac:picMkLst>
            <pc:docMk/>
            <pc:sldMk cId="2675186701" sldId="1672"/>
            <ac:picMk id="22" creationId="{C096381F-6C8E-4CBB-A266-AA1E7A85009D}"/>
          </ac:picMkLst>
        </pc:picChg>
        <pc:picChg chg="add mod">
          <ac:chgData name="컴퓨터공학과 서민재" userId="9d21bac9-74e1-41e1-869e-2e97bcd42319" providerId="ADAL" clId="{1F0E080D-B31E-4A3E-B56B-34256FC07135}" dt="2023-10-07T08:19:26.695" v="757" actId="164"/>
          <ac:picMkLst>
            <pc:docMk/>
            <pc:sldMk cId="2675186701" sldId="1672"/>
            <ac:picMk id="25" creationId="{460D5FF2-CD93-43E8-B6FE-77FA38702784}"/>
          </ac:picMkLst>
        </pc:picChg>
      </pc:sldChg>
      <pc:sldChg chg="addSp delSp modSp add">
        <pc:chgData name="컴퓨터공학과 서민재" userId="9d21bac9-74e1-41e1-869e-2e97bcd42319" providerId="ADAL" clId="{1F0E080D-B31E-4A3E-B56B-34256FC07135}" dt="2023-10-07T08:26:03.708" v="1050" actId="1076"/>
        <pc:sldMkLst>
          <pc:docMk/>
          <pc:sldMk cId="4114780436" sldId="1673"/>
        </pc:sldMkLst>
        <pc:spChg chg="mod">
          <ac:chgData name="컴퓨터공학과 서민재" userId="9d21bac9-74e1-41e1-869e-2e97bcd42319" providerId="ADAL" clId="{1F0E080D-B31E-4A3E-B56B-34256FC07135}" dt="2023-10-07T08:21:06.853" v="817" actId="20577"/>
          <ac:spMkLst>
            <pc:docMk/>
            <pc:sldMk cId="4114780436" sldId="1673"/>
            <ac:spMk id="2" creationId="{820FC2AD-4C5A-474D-B402-96319E0723E4}"/>
          </ac:spMkLst>
        </pc:spChg>
        <pc:spChg chg="add mod">
          <ac:chgData name="컴퓨터공학과 서민재" userId="9d21bac9-74e1-41e1-869e-2e97bcd42319" providerId="ADAL" clId="{1F0E080D-B31E-4A3E-B56B-34256FC07135}" dt="2023-10-07T08:25:25.316" v="976" actId="20577"/>
          <ac:spMkLst>
            <pc:docMk/>
            <pc:sldMk cId="4114780436" sldId="1673"/>
            <ac:spMk id="9" creationId="{70A56461-A0BF-4B45-B490-4F6141C416B1}"/>
          </ac:spMkLst>
        </pc:spChg>
        <pc:spChg chg="add mod">
          <ac:chgData name="컴퓨터공학과 서민재" userId="9d21bac9-74e1-41e1-869e-2e97bcd42319" providerId="ADAL" clId="{1F0E080D-B31E-4A3E-B56B-34256FC07135}" dt="2023-10-07T08:25:40.246" v="984" actId="20577"/>
          <ac:spMkLst>
            <pc:docMk/>
            <pc:sldMk cId="4114780436" sldId="1673"/>
            <ac:spMk id="28" creationId="{E67E23B6-F713-41E8-920D-2BEB7782BE47}"/>
          </ac:spMkLst>
        </pc:spChg>
        <pc:spChg chg="add mod">
          <ac:chgData name="컴퓨터공학과 서민재" userId="9d21bac9-74e1-41e1-869e-2e97bcd42319" providerId="ADAL" clId="{1F0E080D-B31E-4A3E-B56B-34256FC07135}" dt="2023-10-07T08:25:46.304" v="986" actId="1076"/>
          <ac:spMkLst>
            <pc:docMk/>
            <pc:sldMk cId="4114780436" sldId="1673"/>
            <ac:spMk id="29" creationId="{5B23B6A9-45B3-4A6D-978D-EF2A9A42AD2F}"/>
          </ac:spMkLst>
        </pc:spChg>
        <pc:spChg chg="add mod">
          <ac:chgData name="컴퓨터공학과 서민재" userId="9d21bac9-74e1-41e1-869e-2e97bcd42319" providerId="ADAL" clId="{1F0E080D-B31E-4A3E-B56B-34256FC07135}" dt="2023-10-07T08:25:34.189" v="980" actId="571"/>
          <ac:spMkLst>
            <pc:docMk/>
            <pc:sldMk cId="4114780436" sldId="1673"/>
            <ac:spMk id="31" creationId="{053664FC-C6FB-4057-9F11-DA36D5B570E1}"/>
          </ac:spMkLst>
        </pc:spChg>
        <pc:spChg chg="add mod">
          <ac:chgData name="컴퓨터공학과 서민재" userId="9d21bac9-74e1-41e1-869e-2e97bcd42319" providerId="ADAL" clId="{1F0E080D-B31E-4A3E-B56B-34256FC07135}" dt="2023-10-07T08:25:38.237" v="983" actId="20577"/>
          <ac:spMkLst>
            <pc:docMk/>
            <pc:sldMk cId="4114780436" sldId="1673"/>
            <ac:spMk id="32" creationId="{5F3FE994-BED7-4FDA-B14E-68F295B23D0C}"/>
          </ac:spMkLst>
        </pc:spChg>
        <pc:spChg chg="add mod">
          <ac:chgData name="컴퓨터공학과 서민재" userId="9d21bac9-74e1-41e1-869e-2e97bcd42319" providerId="ADAL" clId="{1F0E080D-B31E-4A3E-B56B-34256FC07135}" dt="2023-10-07T08:26:03.708" v="1050" actId="1076"/>
          <ac:spMkLst>
            <pc:docMk/>
            <pc:sldMk cId="4114780436" sldId="1673"/>
            <ac:spMk id="33" creationId="{9A96CC98-ED12-4B77-A989-E94795E3E1BB}"/>
          </ac:spMkLst>
        </pc:spChg>
        <pc:grpChg chg="del">
          <ac:chgData name="컴퓨터공학과 서민재" userId="9d21bac9-74e1-41e1-869e-2e97bcd42319" providerId="ADAL" clId="{1F0E080D-B31E-4A3E-B56B-34256FC07135}" dt="2023-10-07T08:21:09.660" v="818" actId="478"/>
          <ac:grpSpMkLst>
            <pc:docMk/>
            <pc:sldMk cId="4114780436" sldId="1673"/>
            <ac:grpSpMk id="18" creationId="{52EDF14A-2B5A-4620-B3F6-A369FB1C1487}"/>
          </ac:grpSpMkLst>
        </pc:grpChg>
        <pc:grpChg chg="del">
          <ac:chgData name="컴퓨터공학과 서민재" userId="9d21bac9-74e1-41e1-869e-2e97bcd42319" providerId="ADAL" clId="{1F0E080D-B31E-4A3E-B56B-34256FC07135}" dt="2023-10-07T08:21:09.943" v="819" actId="478"/>
          <ac:grpSpMkLst>
            <pc:docMk/>
            <pc:sldMk cId="4114780436" sldId="1673"/>
            <ac:grpSpMk id="21" creationId="{06F30126-AC99-4C7A-9D5B-AD7C48518D31}"/>
          </ac:grpSpMkLst>
        </pc:grpChg>
        <pc:grpChg chg="del">
          <ac:chgData name="컴퓨터공학과 서민재" userId="9d21bac9-74e1-41e1-869e-2e97bcd42319" providerId="ADAL" clId="{1F0E080D-B31E-4A3E-B56B-34256FC07135}" dt="2023-10-07T08:21:10.475" v="821" actId="478"/>
          <ac:grpSpMkLst>
            <pc:docMk/>
            <pc:sldMk cId="4114780436" sldId="1673"/>
            <ac:grpSpMk id="24" creationId="{65451846-0507-4059-9E4B-7E4651277CC0}"/>
          </ac:grpSpMkLst>
        </pc:grpChg>
        <pc:grpChg chg="del">
          <ac:chgData name="컴퓨터공학과 서민재" userId="9d21bac9-74e1-41e1-869e-2e97bcd42319" providerId="ADAL" clId="{1F0E080D-B31E-4A3E-B56B-34256FC07135}" dt="2023-10-07T08:21:10.224" v="820" actId="478"/>
          <ac:grpSpMkLst>
            <pc:docMk/>
            <pc:sldMk cId="4114780436" sldId="1673"/>
            <ac:grpSpMk id="27" creationId="{8D145CA0-3A76-4468-B78E-C147363F40CC}"/>
          </ac:grpSpMkLst>
        </pc:grpChg>
        <pc:picChg chg="add mod">
          <ac:chgData name="컴퓨터공학과 서민재" userId="9d21bac9-74e1-41e1-869e-2e97bcd42319" providerId="ADAL" clId="{1F0E080D-B31E-4A3E-B56B-34256FC07135}" dt="2023-10-07T08:24:14.839" v="836" actId="1076"/>
          <ac:picMkLst>
            <pc:docMk/>
            <pc:sldMk cId="4114780436" sldId="1673"/>
            <ac:picMk id="5" creationId="{0A8EF93F-F542-4C85-873C-AE86C82A52DC}"/>
          </ac:picMkLst>
        </pc:picChg>
        <pc:picChg chg="add mod">
          <ac:chgData name="컴퓨터공학과 서민재" userId="9d21bac9-74e1-41e1-869e-2e97bcd42319" providerId="ADAL" clId="{1F0E080D-B31E-4A3E-B56B-34256FC07135}" dt="2023-10-07T08:23:10.399" v="831" actId="1076"/>
          <ac:picMkLst>
            <pc:docMk/>
            <pc:sldMk cId="4114780436" sldId="1673"/>
            <ac:picMk id="6" creationId="{2D8FEF14-E726-4816-A070-226A9CE0D5A0}"/>
          </ac:picMkLst>
        </pc:picChg>
        <pc:picChg chg="add mod">
          <ac:chgData name="컴퓨터공학과 서민재" userId="9d21bac9-74e1-41e1-869e-2e97bcd42319" providerId="ADAL" clId="{1F0E080D-B31E-4A3E-B56B-34256FC07135}" dt="2023-10-07T08:24:15.827" v="837" actId="1076"/>
          <ac:picMkLst>
            <pc:docMk/>
            <pc:sldMk cId="4114780436" sldId="1673"/>
            <ac:picMk id="7" creationId="{1B87398F-B6F1-4686-B93F-0159345CC05E}"/>
          </ac:picMkLst>
        </pc:picChg>
        <pc:picChg chg="add mod">
          <ac:chgData name="컴퓨터공학과 서민재" userId="9d21bac9-74e1-41e1-869e-2e97bcd42319" providerId="ADAL" clId="{1F0E080D-B31E-4A3E-B56B-34256FC07135}" dt="2023-10-07T08:25:13.391" v="960" actId="1076"/>
          <ac:picMkLst>
            <pc:docMk/>
            <pc:sldMk cId="4114780436" sldId="1673"/>
            <ac:picMk id="8" creationId="{8F07C2E7-11EE-465D-BF6B-81B0DFA69661}"/>
          </ac:picMkLst>
        </pc:picChg>
        <pc:picChg chg="add mod">
          <ac:chgData name="컴퓨터공학과 서민재" userId="9d21bac9-74e1-41e1-869e-2e97bcd42319" providerId="ADAL" clId="{1F0E080D-B31E-4A3E-B56B-34256FC07135}" dt="2023-10-07T08:25:34.189" v="980" actId="571"/>
          <ac:picMkLst>
            <pc:docMk/>
            <pc:sldMk cId="4114780436" sldId="1673"/>
            <ac:picMk id="30" creationId="{46E730AA-65EC-4C64-8B24-31BE3FABC2F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en-US" altLang="ko-KR"/>
              <a:t>2022-12-29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ntelligent </a:t>
            </a:r>
            <a:r>
              <a:rPr lang="en-US" altLang="ko-KR" sz="1200" b="1">
                <a:solidFill>
                  <a:srgbClr val="0070C0"/>
                </a:solidFill>
              </a:rPr>
              <a:t>C</a:t>
            </a:r>
            <a:r>
              <a:rPr lang="en-US" altLang="ko-KR" sz="1100"/>
              <a:t>ommunications &amp; </a:t>
            </a:r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nformation </a:t>
            </a:r>
            <a:r>
              <a:rPr lang="en-US" altLang="ko-KR" sz="1200" b="1">
                <a:solidFill>
                  <a:srgbClr val="0070C0"/>
                </a:solidFill>
              </a:rPr>
              <a:t>S</a:t>
            </a:r>
            <a:r>
              <a:rPr lang="en-US" altLang="ko-KR" sz="1100"/>
              <a:t>ecurity </a:t>
            </a:r>
            <a:r>
              <a:rPr lang="en-US" altLang="ko-KR" sz="1200"/>
              <a:t>LAB.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ntelligent </a:t>
            </a:r>
            <a:r>
              <a:rPr lang="en-US" altLang="ko-KR" sz="1200" b="1">
                <a:solidFill>
                  <a:srgbClr val="0070C0"/>
                </a:solidFill>
              </a:rPr>
              <a:t>C</a:t>
            </a:r>
            <a:r>
              <a:rPr lang="en-US" altLang="ko-KR" sz="1100"/>
              <a:t>ommunications &amp; </a:t>
            </a:r>
            <a:r>
              <a:rPr lang="en-US" altLang="ko-KR" sz="1200" b="1">
                <a:solidFill>
                  <a:srgbClr val="0070C0"/>
                </a:solidFill>
              </a:rPr>
              <a:t>I</a:t>
            </a:r>
            <a:r>
              <a:rPr lang="en-US" altLang="ko-KR" sz="1100"/>
              <a:t>nformation </a:t>
            </a:r>
            <a:r>
              <a:rPr lang="en-US" altLang="ko-KR" sz="1200" b="1">
                <a:solidFill>
                  <a:srgbClr val="0070C0"/>
                </a:solidFill>
              </a:rPr>
              <a:t>S</a:t>
            </a:r>
            <a:r>
              <a:rPr lang="en-US" altLang="ko-KR" sz="1100"/>
              <a:t>ecurity </a:t>
            </a:r>
            <a:r>
              <a:rPr lang="en-US" altLang="ko-KR" sz="1200"/>
              <a:t>LAB.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5485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/>
              <a:t>ICIS Lab. Winter Seminar </a:t>
            </a:r>
            <a:r>
              <a:rPr lang="en-US" sz="2800" b="1" dirty="0" smtClean="0"/>
              <a:t>Ch02</a:t>
            </a:r>
            <a:endParaRPr lang="en-US" sz="2800" b="1" dirty="0"/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1143000" y="3212785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1800" b="1" dirty="0" smtClean="0"/>
              <a:t>20201738 </a:t>
            </a:r>
            <a:r>
              <a:rPr lang="ko-KR" altLang="en-US" sz="1800" b="1" dirty="0" smtClean="0"/>
              <a:t>서민재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70000"/>
              </a:lnSpc>
            </a:pPr>
            <a:r>
              <a:rPr lang="en-US" sz="1600" dirty="0"/>
              <a:t>Department of Computer Engineering</a:t>
            </a:r>
          </a:p>
          <a:p>
            <a:pPr>
              <a:lnSpc>
                <a:spcPct val="70000"/>
              </a:lnSpc>
            </a:pPr>
            <a:r>
              <a:rPr lang="en-US" sz="2000" b="1" dirty="0"/>
              <a:t>Hanbat National University</a:t>
            </a:r>
          </a:p>
          <a:p>
            <a:pPr>
              <a:lnSpc>
                <a:spcPct val="70000"/>
              </a:lnSpc>
            </a:pPr>
            <a:endParaRPr lang="en-US" sz="2000" b="1" dirty="0"/>
          </a:p>
          <a:p>
            <a:pPr>
              <a:lnSpc>
                <a:spcPct val="70000"/>
              </a:lnSpc>
            </a:pPr>
            <a:r>
              <a:rPr lang="en-US" altLang="ko-KR" sz="2000" dirty="0" smtClean="0"/>
              <a:t>2024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99393"/>
            <a:ext cx="8388608" cy="221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278" y="1218864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사전 필요 변수들 정리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6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3" y="777169"/>
            <a:ext cx="6685255" cy="2143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60720"/>
            <a:ext cx="5486400" cy="401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277" y="314845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변조 후 보낼 전파 위치 값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60757"/>
            <a:ext cx="5305425" cy="4791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8021" y="876091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보낼 데이터들 성상도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03184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728682"/>
            <a:ext cx="8303475" cy="2003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4256" y="1505463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노이즈 추가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1" y="797827"/>
            <a:ext cx="6743375" cy="24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062037"/>
            <a:ext cx="5286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9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7046599" cy="1787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878469"/>
            <a:ext cx="6426815" cy="33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25" y="900000"/>
            <a:ext cx="640500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1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470" y="3030777"/>
            <a:ext cx="8424000" cy="720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99ee75-9aca-4047-83d9-07fd0fccea4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2A88A657532C42901BD52DA3A1E4E4" ma:contentTypeVersion="10" ma:contentTypeDescription="새 문서를 만듭니다." ma:contentTypeScope="" ma:versionID="7eef6d42786c47c7c287eb3e52f76ea9">
  <xsd:schema xmlns:xsd="http://www.w3.org/2001/XMLSchema" xmlns:xs="http://www.w3.org/2001/XMLSchema" xmlns:p="http://schemas.microsoft.com/office/2006/metadata/properties" xmlns:ns3="cb99ee75-9aca-4047-83d9-07fd0fccea48" targetNamespace="http://schemas.microsoft.com/office/2006/metadata/properties" ma:root="true" ma:fieldsID="8f19dc2c1ccd95e1f6176893e22e8da7" ns3:_="">
    <xsd:import namespace="cb99ee75-9aca-4047-83d9-07fd0fcce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9ee75-9aca-4047-83d9-07fd0fcce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04BC18-E337-4F84-AB89-436B96209120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cb99ee75-9aca-4047-83d9-07fd0fccea48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6B95E2-2866-4C34-B5CA-37ED1E966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9ee75-9aca-4047-83d9-07fd0fcce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55</Words>
  <Application>Microsoft Office PowerPoint</Application>
  <PresentationFormat>화면 슬라이드 쇼(4:3)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Angsana New</vt:lpstr>
      <vt:lpstr>맑은 고딕</vt:lpstr>
      <vt:lpstr>Arial</vt:lpstr>
      <vt:lpstr>Calibri</vt:lpstr>
      <vt:lpstr>Wingdings</vt:lpstr>
      <vt:lpstr>Office Theme</vt:lpstr>
      <vt:lpstr>ICIS Lab. Winter Seminar Ch02</vt:lpstr>
      <vt:lpstr>코드</vt:lpstr>
      <vt:lpstr>코드</vt:lpstr>
      <vt:lpstr>코드</vt:lpstr>
      <vt:lpstr>코드</vt:lpstr>
      <vt:lpstr>코드</vt:lpstr>
      <vt:lpstr>코드</vt:lpstr>
      <vt:lpstr>코드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User</cp:lastModifiedBy>
  <cp:revision>383</cp:revision>
  <cp:lastPrinted>2017-11-07T13:41:09Z</cp:lastPrinted>
  <dcterms:created xsi:type="dcterms:W3CDTF">2015-12-30T03:27:04Z</dcterms:created>
  <dcterms:modified xsi:type="dcterms:W3CDTF">2024-01-08T14:16:03Z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0x010100172A88A657532C42901BD52DA3A1E4E4</vt:lpwstr>
  </property>
  <property fmtid="{D5CDD505-2E9C-101B-9397-08002B2CF9AE}" pid="3" name="MediaServiceImageTags">
    <vt:lpwstr/>
  </property>
</Properties>
</file>