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8"/>
  </p:notesMasterIdLst>
  <p:handoutMasterIdLst>
    <p:handoutMasterId r:id="rId69"/>
  </p:handoutMasterIdLst>
  <p:sldIdLst>
    <p:sldId id="758" r:id="rId5"/>
    <p:sldId id="770" r:id="rId6"/>
    <p:sldId id="769" r:id="rId7"/>
    <p:sldId id="771" r:id="rId8"/>
    <p:sldId id="772" r:id="rId9"/>
    <p:sldId id="773" r:id="rId10"/>
    <p:sldId id="774" r:id="rId11"/>
    <p:sldId id="775" r:id="rId12"/>
    <p:sldId id="776" r:id="rId13"/>
    <p:sldId id="796" r:id="rId14"/>
    <p:sldId id="797" r:id="rId15"/>
    <p:sldId id="777" r:id="rId16"/>
    <p:sldId id="798" r:id="rId17"/>
    <p:sldId id="778" r:id="rId18"/>
    <p:sldId id="779" r:id="rId19"/>
    <p:sldId id="780" r:id="rId20"/>
    <p:sldId id="799" r:id="rId21"/>
    <p:sldId id="800" r:id="rId22"/>
    <p:sldId id="801" r:id="rId23"/>
    <p:sldId id="802" r:id="rId24"/>
    <p:sldId id="803" r:id="rId25"/>
    <p:sldId id="781" r:id="rId26"/>
    <p:sldId id="782" r:id="rId27"/>
    <p:sldId id="785" r:id="rId28"/>
    <p:sldId id="812" r:id="rId29"/>
    <p:sldId id="804" r:id="rId30"/>
    <p:sldId id="786" r:id="rId31"/>
    <p:sldId id="805" r:id="rId32"/>
    <p:sldId id="806" r:id="rId33"/>
    <p:sldId id="807" r:id="rId34"/>
    <p:sldId id="808" r:id="rId35"/>
    <p:sldId id="787" r:id="rId36"/>
    <p:sldId id="788" r:id="rId37"/>
    <p:sldId id="809" r:id="rId38"/>
    <p:sldId id="810" r:id="rId39"/>
    <p:sldId id="789" r:id="rId40"/>
    <p:sldId id="790" r:id="rId41"/>
    <p:sldId id="792" r:id="rId42"/>
    <p:sldId id="791" r:id="rId43"/>
    <p:sldId id="811" r:id="rId44"/>
    <p:sldId id="813" r:id="rId45"/>
    <p:sldId id="814" r:id="rId46"/>
    <p:sldId id="815" r:id="rId47"/>
    <p:sldId id="816" r:id="rId48"/>
    <p:sldId id="817" r:id="rId49"/>
    <p:sldId id="819" r:id="rId50"/>
    <p:sldId id="820" r:id="rId51"/>
    <p:sldId id="818" r:id="rId52"/>
    <p:sldId id="821" r:id="rId53"/>
    <p:sldId id="822" r:id="rId54"/>
    <p:sldId id="823" r:id="rId55"/>
    <p:sldId id="824" r:id="rId56"/>
    <p:sldId id="825" r:id="rId57"/>
    <p:sldId id="827" r:id="rId58"/>
    <p:sldId id="828" r:id="rId59"/>
    <p:sldId id="829" r:id="rId60"/>
    <p:sldId id="830" r:id="rId61"/>
    <p:sldId id="831" r:id="rId62"/>
    <p:sldId id="832" r:id="rId63"/>
    <p:sldId id="833" r:id="rId64"/>
    <p:sldId id="834" r:id="rId65"/>
    <p:sldId id="836" r:id="rId66"/>
    <p:sldId id="768" r:id="rId67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진희" initials="우" lastIdx="1" clrIdx="0"/>
  <p:cmAuthor id="2" name="Microsoft Office User" initials="Office [13]" lastIdx="1" clrIdx="1"/>
  <p:cmAuthor id="3" name="근로학생" initials="근" lastIdx="1" clrIdx="2">
    <p:extLst>
      <p:ext uri="{19B8F6BF-5375-455C-9EA6-DF929625EA0E}">
        <p15:presenceInfo xmlns:p15="http://schemas.microsoft.com/office/powerpoint/2012/main" userId="근로학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C98"/>
    <a:srgbClr val="1399B8"/>
    <a:srgbClr val="E76565"/>
    <a:srgbClr val="0432FF"/>
    <a:srgbClr val="D9A576"/>
    <a:srgbClr val="EBEBEB"/>
    <a:srgbClr val="139AB8"/>
    <a:srgbClr val="0000FF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41AB1E-DDDB-3CDC-8A50-EF205754315B}" v="1" dt="2024-01-26T08:39:46.972"/>
    <p1510:client id="{FBF1C276-2AE3-48EC-885F-458FD5DCCD54}" v="874" dt="2024-01-25T08:44:02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36" autoAdjust="0"/>
  </p:normalViewPr>
  <p:slideViewPr>
    <p:cSldViewPr snapToGrid="0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commentAuthors" Target="commentAuthors.xml"/><Relationship Id="rId75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컴퓨터공학과 서민재" userId="9d21bac9-74e1-41e1-869e-2e97bcd42319" providerId="ADAL" clId="{1F0E080D-B31E-4A3E-B56B-34256FC07135}"/>
    <pc:docChg chg="undo custSel addSld delSld modSld">
      <pc:chgData name="컴퓨터공학과 서민재" userId="9d21bac9-74e1-41e1-869e-2e97bcd42319" providerId="ADAL" clId="{1F0E080D-B31E-4A3E-B56B-34256FC07135}" dt="2023-10-07T08:26:22.762" v="1052" actId="20577"/>
      <pc:docMkLst>
        <pc:docMk/>
      </pc:docMkLst>
      <pc:sldChg chg="modSp del">
        <pc:chgData name="컴퓨터공학과 서민재" userId="9d21bac9-74e1-41e1-869e-2e97bcd42319" providerId="ADAL" clId="{1F0E080D-B31E-4A3E-B56B-34256FC07135}" dt="2023-10-07T08:26:18.266" v="1051" actId="2696"/>
        <pc:sldMkLst>
          <pc:docMk/>
          <pc:sldMk cId="2172663410" sldId="677"/>
        </pc:sldMkLst>
        <pc:spChg chg="mod">
          <ac:chgData name="컴퓨터공학과 서민재" userId="9d21bac9-74e1-41e1-869e-2e97bcd42319" providerId="ADAL" clId="{1F0E080D-B31E-4A3E-B56B-34256FC07135}" dt="2023-10-07T07:23:16.944" v="8" actId="20577"/>
          <ac:spMkLst>
            <pc:docMk/>
            <pc:sldMk cId="2172663410" sldId="677"/>
            <ac:spMk id="3" creationId="{00000000-0000-0000-0000-000000000000}"/>
          </ac:spMkLst>
        </pc:spChg>
      </pc:sldChg>
      <pc:sldChg chg="modSp">
        <pc:chgData name="컴퓨터공학과 서민재" userId="9d21bac9-74e1-41e1-869e-2e97bcd42319" providerId="ADAL" clId="{1F0E080D-B31E-4A3E-B56B-34256FC07135}" dt="2023-10-07T08:26:22.762" v="1052" actId="20577"/>
        <pc:sldMkLst>
          <pc:docMk/>
          <pc:sldMk cId="3791716219" sldId="758"/>
        </pc:sldMkLst>
        <pc:spChg chg="mod">
          <ac:chgData name="컴퓨터공학과 서민재" userId="9d21bac9-74e1-41e1-869e-2e97bcd42319" providerId="ADAL" clId="{1F0E080D-B31E-4A3E-B56B-34256FC07135}" dt="2023-10-07T08:26:22.762" v="1052" actId="20577"/>
          <ac:spMkLst>
            <pc:docMk/>
            <pc:sldMk cId="3791716219" sldId="758"/>
            <ac:spMk id="4" creationId="{00000000-0000-0000-0000-000000000000}"/>
          </ac:spMkLst>
        </pc:spChg>
      </pc:sldChg>
      <pc:sldChg chg="del">
        <pc:chgData name="컴퓨터공학과 서민재" userId="9d21bac9-74e1-41e1-869e-2e97bcd42319" providerId="ADAL" clId="{1F0E080D-B31E-4A3E-B56B-34256FC07135}" dt="2023-10-07T07:23:09.456" v="4" actId="2696"/>
        <pc:sldMkLst>
          <pc:docMk/>
          <pc:sldMk cId="1100238651" sldId="1663"/>
        </pc:sldMkLst>
      </pc:sldChg>
      <pc:sldChg chg="del">
        <pc:chgData name="컴퓨터공학과 서민재" userId="9d21bac9-74e1-41e1-869e-2e97bcd42319" providerId="ADAL" clId="{1F0E080D-B31E-4A3E-B56B-34256FC07135}" dt="2023-10-07T07:23:08.598" v="2" actId="2696"/>
        <pc:sldMkLst>
          <pc:docMk/>
          <pc:sldMk cId="432877176" sldId="1664"/>
        </pc:sldMkLst>
      </pc:sldChg>
      <pc:sldChg chg="del">
        <pc:chgData name="컴퓨터공학과 서민재" userId="9d21bac9-74e1-41e1-869e-2e97bcd42319" providerId="ADAL" clId="{1F0E080D-B31E-4A3E-B56B-34256FC07135}" dt="2023-10-07T07:23:13.506" v="7" actId="2696"/>
        <pc:sldMkLst>
          <pc:docMk/>
          <pc:sldMk cId="2979308934" sldId="1665"/>
        </pc:sldMkLst>
      </pc:sldChg>
      <pc:sldChg chg="del">
        <pc:chgData name="컴퓨터공학과 서민재" userId="9d21bac9-74e1-41e1-869e-2e97bcd42319" providerId="ADAL" clId="{1F0E080D-B31E-4A3E-B56B-34256FC07135}" dt="2023-10-07T07:23:07.883" v="0" actId="2696"/>
        <pc:sldMkLst>
          <pc:docMk/>
          <pc:sldMk cId="3419990090" sldId="1666"/>
        </pc:sldMkLst>
      </pc:sldChg>
      <pc:sldChg chg="del">
        <pc:chgData name="컴퓨터공학과 서민재" userId="9d21bac9-74e1-41e1-869e-2e97bcd42319" providerId="ADAL" clId="{1F0E080D-B31E-4A3E-B56B-34256FC07135}" dt="2023-10-07T07:23:09.222" v="3" actId="2696"/>
        <pc:sldMkLst>
          <pc:docMk/>
          <pc:sldMk cId="3757133054" sldId="1667"/>
        </pc:sldMkLst>
      </pc:sldChg>
      <pc:sldChg chg="del">
        <pc:chgData name="컴퓨터공학과 서민재" userId="9d21bac9-74e1-41e1-869e-2e97bcd42319" providerId="ADAL" clId="{1F0E080D-B31E-4A3E-B56B-34256FC07135}" dt="2023-10-07T07:23:08.083" v="1" actId="2696"/>
        <pc:sldMkLst>
          <pc:docMk/>
          <pc:sldMk cId="2699183223" sldId="1668"/>
        </pc:sldMkLst>
      </pc:sldChg>
      <pc:sldChg chg="add del">
        <pc:chgData name="컴퓨터공학과 서민재" userId="9d21bac9-74e1-41e1-869e-2e97bcd42319" providerId="ADAL" clId="{1F0E080D-B31E-4A3E-B56B-34256FC07135}" dt="2023-10-07T07:23:12.340" v="6" actId="2696"/>
        <pc:sldMkLst>
          <pc:docMk/>
          <pc:sldMk cId="3534341306" sldId="1669"/>
        </pc:sldMkLst>
      </pc:sldChg>
      <pc:sldChg chg="addSp delSp modSp">
        <pc:chgData name="컴퓨터공학과 서민재" userId="9d21bac9-74e1-41e1-869e-2e97bcd42319" providerId="ADAL" clId="{1F0E080D-B31E-4A3E-B56B-34256FC07135}" dt="2023-10-07T08:18:54.453" v="733" actId="20577"/>
        <pc:sldMkLst>
          <pc:docMk/>
          <pc:sldMk cId="510852133" sldId="1670"/>
        </pc:sldMkLst>
        <pc:spChg chg="mod">
          <ac:chgData name="컴퓨터공학과 서민재" userId="9d21bac9-74e1-41e1-869e-2e97bcd42319" providerId="ADAL" clId="{1F0E080D-B31E-4A3E-B56B-34256FC07135}" dt="2023-10-07T08:18:54.453" v="733" actId="20577"/>
          <ac:spMkLst>
            <pc:docMk/>
            <pc:sldMk cId="510852133" sldId="1670"/>
            <ac:spMk id="2" creationId="{94EA5E72-B540-438F-A63E-96869B557B3D}"/>
          </ac:spMkLst>
        </pc:spChg>
        <pc:spChg chg="add del">
          <ac:chgData name="컴퓨터공학과 서민재" userId="9d21bac9-74e1-41e1-869e-2e97bcd42319" providerId="ADAL" clId="{1F0E080D-B31E-4A3E-B56B-34256FC07135}" dt="2023-10-07T07:36:56.398" v="95"/>
          <ac:spMkLst>
            <pc:docMk/>
            <pc:sldMk cId="510852133" sldId="1670"/>
            <ac:spMk id="3" creationId="{51742B60-4FDB-49BF-81B2-0342D9683A07}"/>
          </ac:spMkLst>
        </pc:spChg>
        <pc:spChg chg="add mod">
          <ac:chgData name="컴퓨터공학과 서민재" userId="9d21bac9-74e1-41e1-869e-2e97bcd42319" providerId="ADAL" clId="{1F0E080D-B31E-4A3E-B56B-34256FC07135}" dt="2023-10-07T07:37:37.435" v="113" actId="164"/>
          <ac:spMkLst>
            <pc:docMk/>
            <pc:sldMk cId="510852133" sldId="1670"/>
            <ac:spMk id="19" creationId="{4D708E76-2212-4E90-939B-689D72D381A4}"/>
          </ac:spMkLst>
        </pc:spChg>
        <pc:spChg chg="add mod">
          <ac:chgData name="컴퓨터공학과 서민재" userId="9d21bac9-74e1-41e1-869e-2e97bcd42319" providerId="ADAL" clId="{1F0E080D-B31E-4A3E-B56B-34256FC07135}" dt="2023-10-07T07:43:36.678" v="159" actId="1076"/>
          <ac:spMkLst>
            <pc:docMk/>
            <pc:sldMk cId="510852133" sldId="1670"/>
            <ac:spMk id="21" creationId="{B2635761-AC67-4345-BD79-B1F9E097352C}"/>
          </ac:spMkLst>
        </pc:spChg>
        <pc:spChg chg="add mod">
          <ac:chgData name="컴퓨터공학과 서민재" userId="9d21bac9-74e1-41e1-869e-2e97bcd42319" providerId="ADAL" clId="{1F0E080D-B31E-4A3E-B56B-34256FC07135}" dt="2023-10-07T07:44:00.521" v="179" actId="164"/>
          <ac:spMkLst>
            <pc:docMk/>
            <pc:sldMk cId="510852133" sldId="1670"/>
            <ac:spMk id="24" creationId="{AFC192D9-C980-4202-9859-776B29CFC90B}"/>
          </ac:spMkLst>
        </pc:spChg>
        <pc:spChg chg="add mod">
          <ac:chgData name="컴퓨터공학과 서민재" userId="9d21bac9-74e1-41e1-869e-2e97bcd42319" providerId="ADAL" clId="{1F0E080D-B31E-4A3E-B56B-34256FC07135}" dt="2023-10-07T07:46:18.978" v="208" actId="164"/>
          <ac:spMkLst>
            <pc:docMk/>
            <pc:sldMk cId="510852133" sldId="1670"/>
            <ac:spMk id="27" creationId="{CA6BA1CC-36C4-4841-9E57-7C73C332D908}"/>
          </ac:spMkLst>
        </pc:spChg>
        <pc:spChg chg="add mod">
          <ac:chgData name="컴퓨터공학과 서민재" userId="9d21bac9-74e1-41e1-869e-2e97bcd42319" providerId="ADAL" clId="{1F0E080D-B31E-4A3E-B56B-34256FC07135}" dt="2023-10-07T07:47:22.829" v="416" actId="20577"/>
          <ac:spMkLst>
            <pc:docMk/>
            <pc:sldMk cId="510852133" sldId="1670"/>
            <ac:spMk id="29" creationId="{CD5E72DB-E954-483C-874C-8EEFFF8D813B}"/>
          </ac:spMkLst>
        </pc:spChg>
        <pc:grpChg chg="add mod">
          <ac:chgData name="컴퓨터공학과 서민재" userId="9d21bac9-74e1-41e1-869e-2e97bcd42319" providerId="ADAL" clId="{1F0E080D-B31E-4A3E-B56B-34256FC07135}" dt="2023-10-07T07:43:31.918" v="158" actId="1076"/>
          <ac:grpSpMkLst>
            <pc:docMk/>
            <pc:sldMk cId="510852133" sldId="1670"/>
            <ac:grpSpMk id="13" creationId="{34D340E4-D983-4A23-97C3-8A43B93DF1F9}"/>
          </ac:grpSpMkLst>
        </pc:grpChg>
        <pc:grpChg chg="del">
          <ac:chgData name="컴퓨터공학과 서민재" userId="9d21bac9-74e1-41e1-869e-2e97bcd42319" providerId="ADAL" clId="{1F0E080D-B31E-4A3E-B56B-34256FC07135}" dt="2023-10-07T07:23:22.498" v="11" actId="478"/>
          <ac:grpSpMkLst>
            <pc:docMk/>
            <pc:sldMk cId="510852133" sldId="1670"/>
            <ac:grpSpMk id="15" creationId="{24CF9D33-136B-4E92-AD52-3D712F52EEAF}"/>
          </ac:grpSpMkLst>
        </pc:grpChg>
        <pc:grpChg chg="del">
          <ac:chgData name="컴퓨터공학과 서민재" userId="9d21bac9-74e1-41e1-869e-2e97bcd42319" providerId="ADAL" clId="{1F0E080D-B31E-4A3E-B56B-34256FC07135}" dt="2023-10-07T07:23:22.751" v="12" actId="478"/>
          <ac:grpSpMkLst>
            <pc:docMk/>
            <pc:sldMk cId="510852133" sldId="1670"/>
            <ac:grpSpMk id="16" creationId="{DC24CBA0-8618-4D9A-840B-655856253054}"/>
          </ac:grpSpMkLst>
        </pc:grpChg>
        <pc:grpChg chg="del">
          <ac:chgData name="컴퓨터공학과 서민재" userId="9d21bac9-74e1-41e1-869e-2e97bcd42319" providerId="ADAL" clId="{1F0E080D-B31E-4A3E-B56B-34256FC07135}" dt="2023-10-07T07:23:22.246" v="10" actId="478"/>
          <ac:grpSpMkLst>
            <pc:docMk/>
            <pc:sldMk cId="510852133" sldId="1670"/>
            <ac:grpSpMk id="17" creationId="{0EE5FAF8-AD83-44F5-BB8A-FA5B45ECBA36}"/>
          </ac:grpSpMkLst>
        </pc:grpChg>
        <pc:grpChg chg="del">
          <ac:chgData name="컴퓨터공학과 서민재" userId="9d21bac9-74e1-41e1-869e-2e97bcd42319" providerId="ADAL" clId="{1F0E080D-B31E-4A3E-B56B-34256FC07135}" dt="2023-10-07T07:23:21.537" v="9" actId="478"/>
          <ac:grpSpMkLst>
            <pc:docMk/>
            <pc:sldMk cId="510852133" sldId="1670"/>
            <ac:grpSpMk id="18" creationId="{7C7BC4A1-2C74-4B62-8389-196679D6E975}"/>
          </ac:grpSpMkLst>
        </pc:grpChg>
        <pc:grpChg chg="add mod">
          <ac:chgData name="컴퓨터공학과 서민재" userId="9d21bac9-74e1-41e1-869e-2e97bcd42319" providerId="ADAL" clId="{1F0E080D-B31E-4A3E-B56B-34256FC07135}" dt="2023-10-07T07:40:35.778" v="146" actId="1076"/>
          <ac:grpSpMkLst>
            <pc:docMk/>
            <pc:sldMk cId="510852133" sldId="1670"/>
            <ac:grpSpMk id="22" creationId="{62F7B450-5507-4709-848D-9B5EB6082445}"/>
          </ac:grpSpMkLst>
        </pc:grpChg>
        <pc:grpChg chg="add mod">
          <ac:chgData name="컴퓨터공학과 서민재" userId="9d21bac9-74e1-41e1-869e-2e97bcd42319" providerId="ADAL" clId="{1F0E080D-B31E-4A3E-B56B-34256FC07135}" dt="2023-10-07T07:44:00.521" v="179" actId="164"/>
          <ac:grpSpMkLst>
            <pc:docMk/>
            <pc:sldMk cId="510852133" sldId="1670"/>
            <ac:grpSpMk id="25" creationId="{89A37931-4587-4361-956A-E5310BF14733}"/>
          </ac:grpSpMkLst>
        </pc:grpChg>
        <pc:grpChg chg="add mod">
          <ac:chgData name="컴퓨터공학과 서민재" userId="9d21bac9-74e1-41e1-869e-2e97bcd42319" providerId="ADAL" clId="{1F0E080D-B31E-4A3E-B56B-34256FC07135}" dt="2023-10-07T07:46:20.833" v="209" actId="1076"/>
          <ac:grpSpMkLst>
            <pc:docMk/>
            <pc:sldMk cId="510852133" sldId="1670"/>
            <ac:grpSpMk id="28" creationId="{60C2F9BA-FFC9-4E8B-A46E-538C8CC53F78}"/>
          </ac:grpSpMkLst>
        </pc:grpChg>
        <pc:picChg chg="add mod">
          <ac:chgData name="컴퓨터공학과 서민재" userId="9d21bac9-74e1-41e1-869e-2e97bcd42319" providerId="ADAL" clId="{1F0E080D-B31E-4A3E-B56B-34256FC07135}" dt="2023-10-07T07:37:37.435" v="113" actId="164"/>
          <ac:picMkLst>
            <pc:docMk/>
            <pc:sldMk cId="510852133" sldId="1670"/>
            <ac:picMk id="5" creationId="{2B86DE73-A30A-47FB-86C9-5AC1819893F5}"/>
          </ac:picMkLst>
        </pc:picChg>
        <pc:picChg chg="add mod">
          <ac:chgData name="컴퓨터공학과 서민재" userId="9d21bac9-74e1-41e1-869e-2e97bcd42319" providerId="ADAL" clId="{1F0E080D-B31E-4A3E-B56B-34256FC07135}" dt="2023-10-07T07:40:30.014" v="144" actId="164"/>
          <ac:picMkLst>
            <pc:docMk/>
            <pc:sldMk cId="510852133" sldId="1670"/>
            <ac:picMk id="20" creationId="{62A09847-927B-46EE-A0C5-4054CAF3E209}"/>
          </ac:picMkLst>
        </pc:picChg>
        <pc:picChg chg="add mod">
          <ac:chgData name="컴퓨터공학과 서민재" userId="9d21bac9-74e1-41e1-869e-2e97bcd42319" providerId="ADAL" clId="{1F0E080D-B31E-4A3E-B56B-34256FC07135}" dt="2023-10-07T07:44:00.521" v="179" actId="164"/>
          <ac:picMkLst>
            <pc:docMk/>
            <pc:sldMk cId="510852133" sldId="1670"/>
            <ac:picMk id="23" creationId="{8BD7ECF9-FC38-40C9-ACE9-850EEE62DB93}"/>
          </ac:picMkLst>
        </pc:picChg>
        <pc:picChg chg="add mod">
          <ac:chgData name="컴퓨터공학과 서민재" userId="9d21bac9-74e1-41e1-869e-2e97bcd42319" providerId="ADAL" clId="{1F0E080D-B31E-4A3E-B56B-34256FC07135}" dt="2023-10-07T07:46:18.978" v="208" actId="164"/>
          <ac:picMkLst>
            <pc:docMk/>
            <pc:sldMk cId="510852133" sldId="1670"/>
            <ac:picMk id="26" creationId="{D81279D3-9113-47E5-A364-D8E3070A2F17}"/>
          </ac:picMkLst>
        </pc:picChg>
      </pc:sldChg>
      <pc:sldChg chg="addSp delSp modSp add">
        <pc:chgData name="컴퓨터공학과 서민재" userId="9d21bac9-74e1-41e1-869e-2e97bcd42319" providerId="ADAL" clId="{1F0E080D-B31E-4A3E-B56B-34256FC07135}" dt="2023-10-07T08:24:31.801" v="894" actId="1076"/>
        <pc:sldMkLst>
          <pc:docMk/>
          <pc:sldMk cId="595816958" sldId="1671"/>
        </pc:sldMkLst>
        <pc:spChg chg="mod">
          <ac:chgData name="컴퓨터공학과 서민재" userId="9d21bac9-74e1-41e1-869e-2e97bcd42319" providerId="ADAL" clId="{1F0E080D-B31E-4A3E-B56B-34256FC07135}" dt="2023-10-07T07:50:40.106" v="487"/>
          <ac:spMkLst>
            <pc:docMk/>
            <pc:sldMk cId="595816958" sldId="1671"/>
            <ac:spMk id="2" creationId="{820FC2AD-4C5A-474D-B402-96319E0723E4}"/>
          </ac:spMkLst>
        </pc:spChg>
        <pc:spChg chg="del">
          <ac:chgData name="컴퓨터공학과 서민재" userId="9d21bac9-74e1-41e1-869e-2e97bcd42319" providerId="ADAL" clId="{1F0E080D-B31E-4A3E-B56B-34256FC07135}" dt="2023-10-07T07:50:42.023" v="488" actId="478"/>
          <ac:spMkLst>
            <pc:docMk/>
            <pc:sldMk cId="595816958" sldId="1671"/>
            <ac:spMk id="3" creationId="{E251F2A5-539A-474E-BE74-71CBDF645CDB}"/>
          </ac:spMkLst>
        </pc:spChg>
        <pc:spChg chg="add mod">
          <ac:chgData name="컴퓨터공학과 서민재" userId="9d21bac9-74e1-41e1-869e-2e97bcd42319" providerId="ADAL" clId="{1F0E080D-B31E-4A3E-B56B-34256FC07135}" dt="2023-10-07T07:55:17.523" v="540" actId="20577"/>
          <ac:spMkLst>
            <pc:docMk/>
            <pc:sldMk cId="595816958" sldId="1671"/>
            <ac:spMk id="6" creationId="{C7720037-9CE1-4306-9706-8D7D07DF145F}"/>
          </ac:spMkLst>
        </pc:spChg>
        <pc:spChg chg="add mod">
          <ac:chgData name="컴퓨터공학과 서민재" userId="9d21bac9-74e1-41e1-869e-2e97bcd42319" providerId="ADAL" clId="{1F0E080D-B31E-4A3E-B56B-34256FC07135}" dt="2023-10-07T07:55:13.742" v="538" actId="1076"/>
          <ac:spMkLst>
            <pc:docMk/>
            <pc:sldMk cId="595816958" sldId="1671"/>
            <ac:spMk id="9" creationId="{2231A827-CF5D-4BEE-ABA0-9A5DD0EA372B}"/>
          </ac:spMkLst>
        </pc:spChg>
        <pc:spChg chg="add mod">
          <ac:chgData name="컴퓨터공학과 서민재" userId="9d21bac9-74e1-41e1-869e-2e97bcd42319" providerId="ADAL" clId="{1F0E080D-B31E-4A3E-B56B-34256FC07135}" dt="2023-10-07T07:57:32.801" v="566" actId="1076"/>
          <ac:spMkLst>
            <pc:docMk/>
            <pc:sldMk cId="595816958" sldId="1671"/>
            <ac:spMk id="12" creationId="{985C034A-F8EE-40F4-8B4E-A47D553A4444}"/>
          </ac:spMkLst>
        </pc:spChg>
        <pc:spChg chg="add mod">
          <ac:chgData name="컴퓨터공학과 서민재" userId="9d21bac9-74e1-41e1-869e-2e97bcd42319" providerId="ADAL" clId="{1F0E080D-B31E-4A3E-B56B-34256FC07135}" dt="2023-10-07T07:59:27.586" v="591" actId="1076"/>
          <ac:spMkLst>
            <pc:docMk/>
            <pc:sldMk cId="595816958" sldId="1671"/>
            <ac:spMk id="15" creationId="{54B98EE0-88AF-4424-ABB0-8F243C353E04}"/>
          </ac:spMkLst>
        </pc:spChg>
        <pc:spChg chg="add mod">
          <ac:chgData name="컴퓨터공학과 서민재" userId="9d21bac9-74e1-41e1-869e-2e97bcd42319" providerId="ADAL" clId="{1F0E080D-B31E-4A3E-B56B-34256FC07135}" dt="2023-10-07T08:24:31.801" v="894" actId="1076"/>
          <ac:spMkLst>
            <pc:docMk/>
            <pc:sldMk cId="595816958" sldId="1671"/>
            <ac:spMk id="17" creationId="{CE3C5AA4-61A9-49B2-92C0-1B2522A85091}"/>
          </ac:spMkLst>
        </pc:spChg>
        <pc:grpChg chg="add mod">
          <ac:chgData name="컴퓨터공학과 서민재" userId="9d21bac9-74e1-41e1-869e-2e97bcd42319" providerId="ADAL" clId="{1F0E080D-B31E-4A3E-B56B-34256FC07135}" dt="2023-10-07T07:59:20.960" v="589" actId="1076"/>
          <ac:grpSpMkLst>
            <pc:docMk/>
            <pc:sldMk cId="595816958" sldId="1671"/>
            <ac:grpSpMk id="7" creationId="{E6659BC4-F7C2-4D91-ACC0-A373EA20A47B}"/>
          </ac:grpSpMkLst>
        </pc:grpChg>
        <pc:grpChg chg="add mod">
          <ac:chgData name="컴퓨터공학과 서민재" userId="9d21bac9-74e1-41e1-869e-2e97bcd42319" providerId="ADAL" clId="{1F0E080D-B31E-4A3E-B56B-34256FC07135}" dt="2023-10-07T07:57:18.625" v="565" actId="1076"/>
          <ac:grpSpMkLst>
            <pc:docMk/>
            <pc:sldMk cId="595816958" sldId="1671"/>
            <ac:grpSpMk id="10" creationId="{C08D37C5-2328-44F7-9CD5-34C4BBB98278}"/>
          </ac:grpSpMkLst>
        </pc:grpChg>
        <pc:grpChg chg="add mod">
          <ac:chgData name="컴퓨터공학과 서민재" userId="9d21bac9-74e1-41e1-869e-2e97bcd42319" providerId="ADAL" clId="{1F0E080D-B31E-4A3E-B56B-34256FC07135}" dt="2023-10-07T07:57:15.358" v="563" actId="1076"/>
          <ac:grpSpMkLst>
            <pc:docMk/>
            <pc:sldMk cId="595816958" sldId="1671"/>
            <ac:grpSpMk id="13" creationId="{6306E1AB-AE51-4B9B-BB3E-A04E8574E121}"/>
          </ac:grpSpMkLst>
        </pc:grpChg>
        <pc:grpChg chg="add mod">
          <ac:chgData name="컴퓨터공학과 서민재" userId="9d21bac9-74e1-41e1-869e-2e97bcd42319" providerId="ADAL" clId="{1F0E080D-B31E-4A3E-B56B-34256FC07135}" dt="2023-10-07T07:59:22.811" v="590" actId="1076"/>
          <ac:grpSpMkLst>
            <pc:docMk/>
            <pc:sldMk cId="595816958" sldId="1671"/>
            <ac:grpSpMk id="16" creationId="{09C3FF5B-81F4-4546-9CCD-F8ED7F59C093}"/>
          </ac:grpSpMkLst>
        </pc:grpChg>
        <pc:picChg chg="add mod">
          <ac:chgData name="컴퓨터공학과 서민재" userId="9d21bac9-74e1-41e1-869e-2e97bcd42319" providerId="ADAL" clId="{1F0E080D-B31E-4A3E-B56B-34256FC07135}" dt="2023-10-07T07:52:41.098" v="505" actId="164"/>
          <ac:picMkLst>
            <pc:docMk/>
            <pc:sldMk cId="595816958" sldId="1671"/>
            <ac:picMk id="5" creationId="{63B490FA-C5B4-4736-82F7-29AF4CD4A8CF}"/>
          </ac:picMkLst>
        </pc:picChg>
        <pc:picChg chg="add mod">
          <ac:chgData name="컴퓨터공학과 서민재" userId="9d21bac9-74e1-41e1-869e-2e97bcd42319" providerId="ADAL" clId="{1F0E080D-B31E-4A3E-B56B-34256FC07135}" dt="2023-10-07T07:54:47.792" v="529" actId="164"/>
          <ac:picMkLst>
            <pc:docMk/>
            <pc:sldMk cId="595816958" sldId="1671"/>
            <ac:picMk id="8" creationId="{DC7B27B8-D184-43F8-A010-73B62A950DD1}"/>
          </ac:picMkLst>
        </pc:picChg>
        <pc:picChg chg="add mod">
          <ac:chgData name="컴퓨터공학과 서민재" userId="9d21bac9-74e1-41e1-869e-2e97bcd42319" providerId="ADAL" clId="{1F0E080D-B31E-4A3E-B56B-34256FC07135}" dt="2023-10-07T07:57:04.978" v="560" actId="164"/>
          <ac:picMkLst>
            <pc:docMk/>
            <pc:sldMk cId="595816958" sldId="1671"/>
            <ac:picMk id="11" creationId="{A2EB6548-4016-4631-A966-3C806A31B5DC}"/>
          </ac:picMkLst>
        </pc:picChg>
        <pc:picChg chg="add mod">
          <ac:chgData name="컴퓨터공학과 서민재" userId="9d21bac9-74e1-41e1-869e-2e97bcd42319" providerId="ADAL" clId="{1F0E080D-B31E-4A3E-B56B-34256FC07135}" dt="2023-10-07T07:59:06.732" v="585" actId="164"/>
          <ac:picMkLst>
            <pc:docMk/>
            <pc:sldMk cId="595816958" sldId="1671"/>
            <ac:picMk id="14" creationId="{B4DA57F3-021B-4242-9A68-100CEE5BC533}"/>
          </ac:picMkLst>
        </pc:picChg>
      </pc:sldChg>
      <pc:sldChg chg="delSp modSp del">
        <pc:chgData name="컴퓨터공학과 서민재" userId="9d21bac9-74e1-41e1-869e-2e97bcd42319" providerId="ADAL" clId="{1F0E080D-B31E-4A3E-B56B-34256FC07135}" dt="2023-10-07T07:47:26.842" v="417" actId="2696"/>
        <pc:sldMkLst>
          <pc:docMk/>
          <pc:sldMk cId="673246304" sldId="1671"/>
        </pc:sldMkLst>
        <pc:spChg chg="mod topLvl">
          <ac:chgData name="컴퓨터공학과 서민재" userId="9d21bac9-74e1-41e1-869e-2e97bcd42319" providerId="ADAL" clId="{1F0E080D-B31E-4A3E-B56B-34256FC07135}" dt="2023-10-07T07:37:15.255" v="102" actId="165"/>
          <ac:spMkLst>
            <pc:docMk/>
            <pc:sldMk cId="673246304" sldId="1671"/>
            <ac:spMk id="14" creationId="{1A55000B-87F5-411E-B00A-B7C7989372A3}"/>
          </ac:spMkLst>
        </pc:spChg>
        <pc:grpChg chg="del">
          <ac:chgData name="컴퓨터공학과 서민재" userId="9d21bac9-74e1-41e1-869e-2e97bcd42319" providerId="ADAL" clId="{1F0E080D-B31E-4A3E-B56B-34256FC07135}" dt="2023-10-07T07:37:15.255" v="102" actId="165"/>
          <ac:grpSpMkLst>
            <pc:docMk/>
            <pc:sldMk cId="673246304" sldId="1671"/>
            <ac:grpSpMk id="12" creationId="{835FC310-1D12-4A69-B34D-831B93539DD2}"/>
          </ac:grpSpMkLst>
        </pc:grpChg>
        <pc:picChg chg="mod topLvl">
          <ac:chgData name="컴퓨터공학과 서민재" userId="9d21bac9-74e1-41e1-869e-2e97bcd42319" providerId="ADAL" clId="{1F0E080D-B31E-4A3E-B56B-34256FC07135}" dt="2023-10-07T07:37:15.255" v="102" actId="165"/>
          <ac:picMkLst>
            <pc:docMk/>
            <pc:sldMk cId="673246304" sldId="1671"/>
            <ac:picMk id="3" creationId="{11B25E11-3EFE-47A2-B811-A4E3BDDE21E3}"/>
          </ac:picMkLst>
        </pc:picChg>
      </pc:sldChg>
      <pc:sldChg chg="addSp delSp modSp add">
        <pc:chgData name="컴퓨터공학과 서민재" userId="9d21bac9-74e1-41e1-869e-2e97bcd42319" providerId="ADAL" clId="{1F0E080D-B31E-4A3E-B56B-34256FC07135}" dt="2023-10-07T08:24:50.402" v="956" actId="1076"/>
        <pc:sldMkLst>
          <pc:docMk/>
          <pc:sldMk cId="2675186701" sldId="1672"/>
        </pc:sldMkLst>
        <pc:spChg chg="mod">
          <ac:chgData name="컴퓨터공학과 서민재" userId="9d21bac9-74e1-41e1-869e-2e97bcd42319" providerId="ADAL" clId="{1F0E080D-B31E-4A3E-B56B-34256FC07135}" dt="2023-10-07T08:11:32.048" v="648" actId="20577"/>
          <ac:spMkLst>
            <pc:docMk/>
            <pc:sldMk cId="2675186701" sldId="1672"/>
            <ac:spMk id="2" creationId="{820FC2AD-4C5A-474D-B402-96319E0723E4}"/>
          </ac:spMkLst>
        </pc:spChg>
        <pc:spChg chg="add mod">
          <ac:chgData name="컴퓨터공학과 서민재" userId="9d21bac9-74e1-41e1-869e-2e97bcd42319" providerId="ADAL" clId="{1F0E080D-B31E-4A3E-B56B-34256FC07135}" dt="2023-10-07T08:12:11.712" v="669" actId="1076"/>
          <ac:spMkLst>
            <pc:docMk/>
            <pc:sldMk cId="2675186701" sldId="1672"/>
            <ac:spMk id="17" creationId="{BC7128EC-BFF4-41D5-9145-8061326DDE20}"/>
          </ac:spMkLst>
        </pc:spChg>
        <pc:spChg chg="add mod">
          <ac:chgData name="컴퓨터공학과 서민재" userId="9d21bac9-74e1-41e1-869e-2e97bcd42319" providerId="ADAL" clId="{1F0E080D-B31E-4A3E-B56B-34256FC07135}" dt="2023-10-07T08:13:49.656" v="693" actId="1076"/>
          <ac:spMkLst>
            <pc:docMk/>
            <pc:sldMk cId="2675186701" sldId="1672"/>
            <ac:spMk id="20" creationId="{EC02A86C-7D1B-429C-BFC1-30BF82566781}"/>
          </ac:spMkLst>
        </pc:spChg>
        <pc:spChg chg="add mod">
          <ac:chgData name="컴퓨터공학과 서민재" userId="9d21bac9-74e1-41e1-869e-2e97bcd42319" providerId="ADAL" clId="{1F0E080D-B31E-4A3E-B56B-34256FC07135}" dt="2023-10-07T08:18:12.660" v="717" actId="1076"/>
          <ac:spMkLst>
            <pc:docMk/>
            <pc:sldMk cId="2675186701" sldId="1672"/>
            <ac:spMk id="23" creationId="{57EF44B4-8AB1-4C6A-A6CE-B9F69F9AB2BC}"/>
          </ac:spMkLst>
        </pc:spChg>
        <pc:spChg chg="add mod">
          <ac:chgData name="컴퓨터공학과 서민재" userId="9d21bac9-74e1-41e1-869e-2e97bcd42319" providerId="ADAL" clId="{1F0E080D-B31E-4A3E-B56B-34256FC07135}" dt="2023-10-07T08:19:37.493" v="761" actId="1076"/>
          <ac:spMkLst>
            <pc:docMk/>
            <pc:sldMk cId="2675186701" sldId="1672"/>
            <ac:spMk id="26" creationId="{990AB54D-091A-4308-B93E-296D82CB050E}"/>
          </ac:spMkLst>
        </pc:spChg>
        <pc:spChg chg="add mod">
          <ac:chgData name="컴퓨터공학과 서민재" userId="9d21bac9-74e1-41e1-869e-2e97bcd42319" providerId="ADAL" clId="{1F0E080D-B31E-4A3E-B56B-34256FC07135}" dt="2023-10-07T08:24:50.402" v="956" actId="1076"/>
          <ac:spMkLst>
            <pc:docMk/>
            <pc:sldMk cId="2675186701" sldId="1672"/>
            <ac:spMk id="28" creationId="{E9903539-AB59-46EE-A783-7E796AF7BD5F}"/>
          </ac:spMkLst>
        </pc:spChg>
        <pc:grpChg chg="del">
          <ac:chgData name="컴퓨터공학과 서민재" userId="9d21bac9-74e1-41e1-869e-2e97bcd42319" providerId="ADAL" clId="{1F0E080D-B31E-4A3E-B56B-34256FC07135}" dt="2023-10-07T08:12:17.089" v="672" actId="478"/>
          <ac:grpSpMkLst>
            <pc:docMk/>
            <pc:sldMk cId="2675186701" sldId="1672"/>
            <ac:grpSpMk id="7" creationId="{E6659BC4-F7C2-4D91-ACC0-A373EA20A47B}"/>
          </ac:grpSpMkLst>
        </pc:grpChg>
        <pc:grpChg chg="del">
          <ac:chgData name="컴퓨터공학과 서민재" userId="9d21bac9-74e1-41e1-869e-2e97bcd42319" providerId="ADAL" clId="{1F0E080D-B31E-4A3E-B56B-34256FC07135}" dt="2023-10-07T08:11:18.896" v="628" actId="478"/>
          <ac:grpSpMkLst>
            <pc:docMk/>
            <pc:sldMk cId="2675186701" sldId="1672"/>
            <ac:grpSpMk id="10" creationId="{C08D37C5-2328-44F7-9CD5-34C4BBB98278}"/>
          </ac:grpSpMkLst>
        </pc:grpChg>
        <pc:grpChg chg="del">
          <ac:chgData name="컴퓨터공학과 서민재" userId="9d21bac9-74e1-41e1-869e-2e97bcd42319" providerId="ADAL" clId="{1F0E080D-B31E-4A3E-B56B-34256FC07135}" dt="2023-10-07T08:12:16.818" v="671" actId="478"/>
          <ac:grpSpMkLst>
            <pc:docMk/>
            <pc:sldMk cId="2675186701" sldId="1672"/>
            <ac:grpSpMk id="13" creationId="{6306E1AB-AE51-4B9B-BB3E-A04E8574E121}"/>
          </ac:grpSpMkLst>
        </pc:grpChg>
        <pc:grpChg chg="del">
          <ac:chgData name="컴퓨터공학과 서민재" userId="9d21bac9-74e1-41e1-869e-2e97bcd42319" providerId="ADAL" clId="{1F0E080D-B31E-4A3E-B56B-34256FC07135}" dt="2023-10-07T08:12:16.580" v="670" actId="478"/>
          <ac:grpSpMkLst>
            <pc:docMk/>
            <pc:sldMk cId="2675186701" sldId="1672"/>
            <ac:grpSpMk id="16" creationId="{09C3FF5B-81F4-4546-9CCD-F8ED7F59C093}"/>
          </ac:grpSpMkLst>
        </pc:grpChg>
        <pc:grpChg chg="add mod">
          <ac:chgData name="컴퓨터공학과 서민재" userId="9d21bac9-74e1-41e1-869e-2e97bcd42319" providerId="ADAL" clId="{1F0E080D-B31E-4A3E-B56B-34256FC07135}" dt="2023-10-07T08:12:08.630" v="668" actId="1076"/>
          <ac:grpSpMkLst>
            <pc:docMk/>
            <pc:sldMk cId="2675186701" sldId="1672"/>
            <ac:grpSpMk id="18" creationId="{52EDF14A-2B5A-4620-B3F6-A369FB1C1487}"/>
          </ac:grpSpMkLst>
        </pc:grpChg>
        <pc:grpChg chg="add mod">
          <ac:chgData name="컴퓨터공학과 서민재" userId="9d21bac9-74e1-41e1-869e-2e97bcd42319" providerId="ADAL" clId="{1F0E080D-B31E-4A3E-B56B-34256FC07135}" dt="2023-10-07T08:13:46.558" v="692" actId="1076"/>
          <ac:grpSpMkLst>
            <pc:docMk/>
            <pc:sldMk cId="2675186701" sldId="1672"/>
            <ac:grpSpMk id="21" creationId="{06F30126-AC99-4C7A-9D5B-AD7C48518D31}"/>
          </ac:grpSpMkLst>
        </pc:grpChg>
        <pc:grpChg chg="add mod">
          <ac:chgData name="컴퓨터공학과 서민재" userId="9d21bac9-74e1-41e1-869e-2e97bcd42319" providerId="ADAL" clId="{1F0E080D-B31E-4A3E-B56B-34256FC07135}" dt="2023-10-07T08:16:38.700" v="716" actId="1076"/>
          <ac:grpSpMkLst>
            <pc:docMk/>
            <pc:sldMk cId="2675186701" sldId="1672"/>
            <ac:grpSpMk id="24" creationId="{65451846-0507-4059-9E4B-7E4651277CC0}"/>
          </ac:grpSpMkLst>
        </pc:grpChg>
        <pc:grpChg chg="add mod">
          <ac:chgData name="컴퓨터공학과 서민재" userId="9d21bac9-74e1-41e1-869e-2e97bcd42319" providerId="ADAL" clId="{1F0E080D-B31E-4A3E-B56B-34256FC07135}" dt="2023-10-07T08:19:35.263" v="760" actId="1076"/>
          <ac:grpSpMkLst>
            <pc:docMk/>
            <pc:sldMk cId="2675186701" sldId="1672"/>
            <ac:grpSpMk id="27" creationId="{8D145CA0-3A76-4468-B78E-C147363F40CC}"/>
          </ac:grpSpMkLst>
        </pc:grpChg>
        <pc:picChg chg="add mod">
          <ac:chgData name="컴퓨터공학과 서민재" userId="9d21bac9-74e1-41e1-869e-2e97bcd42319" providerId="ADAL" clId="{1F0E080D-B31E-4A3E-B56B-34256FC07135}" dt="2023-10-07T08:11:58.087" v="665" actId="164"/>
          <ac:picMkLst>
            <pc:docMk/>
            <pc:sldMk cId="2675186701" sldId="1672"/>
            <ac:picMk id="3" creationId="{B91DC063-93BF-41A2-8F90-DCDD09D55F69}"/>
          </ac:picMkLst>
        </pc:picChg>
        <pc:picChg chg="add mod">
          <ac:chgData name="컴퓨터공학과 서민재" userId="9d21bac9-74e1-41e1-869e-2e97bcd42319" providerId="ADAL" clId="{1F0E080D-B31E-4A3E-B56B-34256FC07135}" dt="2023-10-07T08:13:34.099" v="689" actId="164"/>
          <ac:picMkLst>
            <pc:docMk/>
            <pc:sldMk cId="2675186701" sldId="1672"/>
            <ac:picMk id="19" creationId="{B4020F0F-F6D9-46C7-A545-6715394A9286}"/>
          </ac:picMkLst>
        </pc:picChg>
        <pc:picChg chg="add mod">
          <ac:chgData name="컴퓨터공학과 서민재" userId="9d21bac9-74e1-41e1-869e-2e97bcd42319" providerId="ADAL" clId="{1F0E080D-B31E-4A3E-B56B-34256FC07135}" dt="2023-10-07T08:16:29.830" v="713" actId="164"/>
          <ac:picMkLst>
            <pc:docMk/>
            <pc:sldMk cId="2675186701" sldId="1672"/>
            <ac:picMk id="22" creationId="{C096381F-6C8E-4CBB-A266-AA1E7A85009D}"/>
          </ac:picMkLst>
        </pc:picChg>
        <pc:picChg chg="add mod">
          <ac:chgData name="컴퓨터공학과 서민재" userId="9d21bac9-74e1-41e1-869e-2e97bcd42319" providerId="ADAL" clId="{1F0E080D-B31E-4A3E-B56B-34256FC07135}" dt="2023-10-07T08:19:26.695" v="757" actId="164"/>
          <ac:picMkLst>
            <pc:docMk/>
            <pc:sldMk cId="2675186701" sldId="1672"/>
            <ac:picMk id="25" creationId="{460D5FF2-CD93-43E8-B6FE-77FA38702784}"/>
          </ac:picMkLst>
        </pc:picChg>
      </pc:sldChg>
      <pc:sldChg chg="addSp delSp modSp add">
        <pc:chgData name="컴퓨터공학과 서민재" userId="9d21bac9-74e1-41e1-869e-2e97bcd42319" providerId="ADAL" clId="{1F0E080D-B31E-4A3E-B56B-34256FC07135}" dt="2023-10-07T08:26:03.708" v="1050" actId="1076"/>
        <pc:sldMkLst>
          <pc:docMk/>
          <pc:sldMk cId="4114780436" sldId="1673"/>
        </pc:sldMkLst>
        <pc:spChg chg="mod">
          <ac:chgData name="컴퓨터공학과 서민재" userId="9d21bac9-74e1-41e1-869e-2e97bcd42319" providerId="ADAL" clId="{1F0E080D-B31E-4A3E-B56B-34256FC07135}" dt="2023-10-07T08:21:06.853" v="817" actId="20577"/>
          <ac:spMkLst>
            <pc:docMk/>
            <pc:sldMk cId="4114780436" sldId="1673"/>
            <ac:spMk id="2" creationId="{820FC2AD-4C5A-474D-B402-96319E0723E4}"/>
          </ac:spMkLst>
        </pc:spChg>
        <pc:spChg chg="add mod">
          <ac:chgData name="컴퓨터공학과 서민재" userId="9d21bac9-74e1-41e1-869e-2e97bcd42319" providerId="ADAL" clId="{1F0E080D-B31E-4A3E-B56B-34256FC07135}" dt="2023-10-07T08:25:25.316" v="976" actId="20577"/>
          <ac:spMkLst>
            <pc:docMk/>
            <pc:sldMk cId="4114780436" sldId="1673"/>
            <ac:spMk id="9" creationId="{70A56461-A0BF-4B45-B490-4F6141C416B1}"/>
          </ac:spMkLst>
        </pc:spChg>
        <pc:spChg chg="add mod">
          <ac:chgData name="컴퓨터공학과 서민재" userId="9d21bac9-74e1-41e1-869e-2e97bcd42319" providerId="ADAL" clId="{1F0E080D-B31E-4A3E-B56B-34256FC07135}" dt="2023-10-07T08:25:40.246" v="984" actId="20577"/>
          <ac:spMkLst>
            <pc:docMk/>
            <pc:sldMk cId="4114780436" sldId="1673"/>
            <ac:spMk id="28" creationId="{E67E23B6-F713-41E8-920D-2BEB7782BE47}"/>
          </ac:spMkLst>
        </pc:spChg>
        <pc:spChg chg="add mod">
          <ac:chgData name="컴퓨터공학과 서민재" userId="9d21bac9-74e1-41e1-869e-2e97bcd42319" providerId="ADAL" clId="{1F0E080D-B31E-4A3E-B56B-34256FC07135}" dt="2023-10-07T08:25:46.304" v="986" actId="1076"/>
          <ac:spMkLst>
            <pc:docMk/>
            <pc:sldMk cId="4114780436" sldId="1673"/>
            <ac:spMk id="29" creationId="{5B23B6A9-45B3-4A6D-978D-EF2A9A42AD2F}"/>
          </ac:spMkLst>
        </pc:spChg>
        <pc:spChg chg="add mod">
          <ac:chgData name="컴퓨터공학과 서민재" userId="9d21bac9-74e1-41e1-869e-2e97bcd42319" providerId="ADAL" clId="{1F0E080D-B31E-4A3E-B56B-34256FC07135}" dt="2023-10-07T08:25:34.189" v="980" actId="571"/>
          <ac:spMkLst>
            <pc:docMk/>
            <pc:sldMk cId="4114780436" sldId="1673"/>
            <ac:spMk id="31" creationId="{053664FC-C6FB-4057-9F11-DA36D5B570E1}"/>
          </ac:spMkLst>
        </pc:spChg>
        <pc:spChg chg="add mod">
          <ac:chgData name="컴퓨터공학과 서민재" userId="9d21bac9-74e1-41e1-869e-2e97bcd42319" providerId="ADAL" clId="{1F0E080D-B31E-4A3E-B56B-34256FC07135}" dt="2023-10-07T08:25:38.237" v="983" actId="20577"/>
          <ac:spMkLst>
            <pc:docMk/>
            <pc:sldMk cId="4114780436" sldId="1673"/>
            <ac:spMk id="32" creationId="{5F3FE994-BED7-4FDA-B14E-68F295B23D0C}"/>
          </ac:spMkLst>
        </pc:spChg>
        <pc:spChg chg="add mod">
          <ac:chgData name="컴퓨터공학과 서민재" userId="9d21bac9-74e1-41e1-869e-2e97bcd42319" providerId="ADAL" clId="{1F0E080D-B31E-4A3E-B56B-34256FC07135}" dt="2023-10-07T08:26:03.708" v="1050" actId="1076"/>
          <ac:spMkLst>
            <pc:docMk/>
            <pc:sldMk cId="4114780436" sldId="1673"/>
            <ac:spMk id="33" creationId="{9A96CC98-ED12-4B77-A989-E94795E3E1BB}"/>
          </ac:spMkLst>
        </pc:spChg>
        <pc:grpChg chg="del">
          <ac:chgData name="컴퓨터공학과 서민재" userId="9d21bac9-74e1-41e1-869e-2e97bcd42319" providerId="ADAL" clId="{1F0E080D-B31E-4A3E-B56B-34256FC07135}" dt="2023-10-07T08:21:09.660" v="818" actId="478"/>
          <ac:grpSpMkLst>
            <pc:docMk/>
            <pc:sldMk cId="4114780436" sldId="1673"/>
            <ac:grpSpMk id="18" creationId="{52EDF14A-2B5A-4620-B3F6-A369FB1C1487}"/>
          </ac:grpSpMkLst>
        </pc:grpChg>
        <pc:grpChg chg="del">
          <ac:chgData name="컴퓨터공학과 서민재" userId="9d21bac9-74e1-41e1-869e-2e97bcd42319" providerId="ADAL" clId="{1F0E080D-B31E-4A3E-B56B-34256FC07135}" dt="2023-10-07T08:21:09.943" v="819" actId="478"/>
          <ac:grpSpMkLst>
            <pc:docMk/>
            <pc:sldMk cId="4114780436" sldId="1673"/>
            <ac:grpSpMk id="21" creationId="{06F30126-AC99-4C7A-9D5B-AD7C48518D31}"/>
          </ac:grpSpMkLst>
        </pc:grpChg>
        <pc:grpChg chg="del">
          <ac:chgData name="컴퓨터공학과 서민재" userId="9d21bac9-74e1-41e1-869e-2e97bcd42319" providerId="ADAL" clId="{1F0E080D-B31E-4A3E-B56B-34256FC07135}" dt="2023-10-07T08:21:10.475" v="821" actId="478"/>
          <ac:grpSpMkLst>
            <pc:docMk/>
            <pc:sldMk cId="4114780436" sldId="1673"/>
            <ac:grpSpMk id="24" creationId="{65451846-0507-4059-9E4B-7E4651277CC0}"/>
          </ac:grpSpMkLst>
        </pc:grpChg>
        <pc:grpChg chg="del">
          <ac:chgData name="컴퓨터공학과 서민재" userId="9d21bac9-74e1-41e1-869e-2e97bcd42319" providerId="ADAL" clId="{1F0E080D-B31E-4A3E-B56B-34256FC07135}" dt="2023-10-07T08:21:10.224" v="820" actId="478"/>
          <ac:grpSpMkLst>
            <pc:docMk/>
            <pc:sldMk cId="4114780436" sldId="1673"/>
            <ac:grpSpMk id="27" creationId="{8D145CA0-3A76-4468-B78E-C147363F40CC}"/>
          </ac:grpSpMkLst>
        </pc:grpChg>
        <pc:picChg chg="add mod">
          <ac:chgData name="컴퓨터공학과 서민재" userId="9d21bac9-74e1-41e1-869e-2e97bcd42319" providerId="ADAL" clId="{1F0E080D-B31E-4A3E-B56B-34256FC07135}" dt="2023-10-07T08:24:14.839" v="836" actId="1076"/>
          <ac:picMkLst>
            <pc:docMk/>
            <pc:sldMk cId="4114780436" sldId="1673"/>
            <ac:picMk id="5" creationId="{0A8EF93F-F542-4C85-873C-AE86C82A52DC}"/>
          </ac:picMkLst>
        </pc:picChg>
        <pc:picChg chg="add mod">
          <ac:chgData name="컴퓨터공학과 서민재" userId="9d21bac9-74e1-41e1-869e-2e97bcd42319" providerId="ADAL" clId="{1F0E080D-B31E-4A3E-B56B-34256FC07135}" dt="2023-10-07T08:23:10.399" v="831" actId="1076"/>
          <ac:picMkLst>
            <pc:docMk/>
            <pc:sldMk cId="4114780436" sldId="1673"/>
            <ac:picMk id="6" creationId="{2D8FEF14-E726-4816-A070-226A9CE0D5A0}"/>
          </ac:picMkLst>
        </pc:picChg>
        <pc:picChg chg="add mod">
          <ac:chgData name="컴퓨터공학과 서민재" userId="9d21bac9-74e1-41e1-869e-2e97bcd42319" providerId="ADAL" clId="{1F0E080D-B31E-4A3E-B56B-34256FC07135}" dt="2023-10-07T08:24:15.827" v="837" actId="1076"/>
          <ac:picMkLst>
            <pc:docMk/>
            <pc:sldMk cId="4114780436" sldId="1673"/>
            <ac:picMk id="7" creationId="{1B87398F-B6F1-4686-B93F-0159345CC05E}"/>
          </ac:picMkLst>
        </pc:picChg>
        <pc:picChg chg="add mod">
          <ac:chgData name="컴퓨터공학과 서민재" userId="9d21bac9-74e1-41e1-869e-2e97bcd42319" providerId="ADAL" clId="{1F0E080D-B31E-4A3E-B56B-34256FC07135}" dt="2023-10-07T08:25:13.391" v="960" actId="1076"/>
          <ac:picMkLst>
            <pc:docMk/>
            <pc:sldMk cId="4114780436" sldId="1673"/>
            <ac:picMk id="8" creationId="{8F07C2E7-11EE-465D-BF6B-81B0DFA69661}"/>
          </ac:picMkLst>
        </pc:picChg>
        <pc:picChg chg="add mod">
          <ac:chgData name="컴퓨터공학과 서민재" userId="9d21bac9-74e1-41e1-869e-2e97bcd42319" providerId="ADAL" clId="{1F0E080D-B31E-4A3E-B56B-34256FC07135}" dt="2023-10-07T08:25:34.189" v="980" actId="571"/>
          <ac:picMkLst>
            <pc:docMk/>
            <pc:sldMk cId="4114780436" sldId="1673"/>
            <ac:picMk id="30" creationId="{46E730AA-65EC-4C64-8B24-31BE3FABC2F8}"/>
          </ac:picMkLst>
        </pc:picChg>
      </pc:sldChg>
    </pc:docChg>
  </pc:docChgLst>
  <pc:docChgLst>
    <pc:chgData name="서민재" userId="9d21bac9-74e1-41e1-869e-2e97bcd42319" providerId="ADAL" clId="{FBF1C276-2AE3-48EC-885F-458FD5DCCD54}"/>
    <pc:docChg chg="undo redo custSel addSld delSld modSld sldOrd">
      <pc:chgData name="서민재" userId="9d21bac9-74e1-41e1-869e-2e97bcd42319" providerId="ADAL" clId="{FBF1C276-2AE3-48EC-885F-458FD5DCCD54}" dt="2024-01-25T08:44:02.973" v="7775"/>
      <pc:docMkLst>
        <pc:docMk/>
      </pc:docMkLst>
      <pc:sldChg chg="modSp mod">
        <pc:chgData name="서민재" userId="9d21bac9-74e1-41e1-869e-2e97bcd42319" providerId="ADAL" clId="{FBF1C276-2AE3-48EC-885F-458FD5DCCD54}" dt="2024-01-19T06:53:04.705" v="55" actId="12"/>
        <pc:sldMkLst>
          <pc:docMk/>
          <pc:sldMk cId="3791716219" sldId="758"/>
        </pc:sldMkLst>
        <pc:spChg chg="mod">
          <ac:chgData name="서민재" userId="9d21bac9-74e1-41e1-869e-2e97bcd42319" providerId="ADAL" clId="{FBF1C276-2AE3-48EC-885F-458FD5DCCD54}" dt="2024-01-19T06:52:51.841" v="43" actId="20577"/>
          <ac:spMkLst>
            <pc:docMk/>
            <pc:sldMk cId="3791716219" sldId="758"/>
            <ac:spMk id="2" creationId="{00000000-0000-0000-0000-000000000000}"/>
          </ac:spMkLst>
        </pc:spChg>
        <pc:spChg chg="mod">
          <ac:chgData name="서민재" userId="9d21bac9-74e1-41e1-869e-2e97bcd42319" providerId="ADAL" clId="{FBF1C276-2AE3-48EC-885F-458FD5DCCD54}" dt="2024-01-19T06:53:04.705" v="55" actId="12"/>
          <ac:spMkLst>
            <pc:docMk/>
            <pc:sldMk cId="3791716219" sldId="758"/>
            <ac:spMk id="4" creationId="{00000000-0000-0000-0000-000000000000}"/>
          </ac:spMkLst>
        </pc:spChg>
      </pc:sldChg>
      <pc:sldChg chg="del">
        <pc:chgData name="서민재" userId="9d21bac9-74e1-41e1-869e-2e97bcd42319" providerId="ADAL" clId="{FBF1C276-2AE3-48EC-885F-458FD5DCCD54}" dt="2024-01-19T06:52:32.161" v="0" actId="47"/>
        <pc:sldMkLst>
          <pc:docMk/>
          <pc:sldMk cId="1023591350" sldId="759"/>
        </pc:sldMkLst>
      </pc:sldChg>
      <pc:sldChg chg="del">
        <pc:chgData name="서민재" userId="9d21bac9-74e1-41e1-869e-2e97bcd42319" providerId="ADAL" clId="{FBF1C276-2AE3-48EC-885F-458FD5DCCD54}" dt="2024-01-19T06:52:32.570" v="1" actId="47"/>
        <pc:sldMkLst>
          <pc:docMk/>
          <pc:sldMk cId="851068005" sldId="769"/>
        </pc:sldMkLst>
      </pc:sldChg>
      <pc:sldChg chg="addSp modSp new mod ord">
        <pc:chgData name="서민재" userId="9d21bac9-74e1-41e1-869e-2e97bcd42319" providerId="ADAL" clId="{FBF1C276-2AE3-48EC-885F-458FD5DCCD54}" dt="2024-01-19T07:36:39.663" v="1223" actId="27309"/>
        <pc:sldMkLst>
          <pc:docMk/>
          <pc:sldMk cId="1785400750" sldId="769"/>
        </pc:sldMkLst>
        <pc:spChg chg="mod">
          <ac:chgData name="서민재" userId="9d21bac9-74e1-41e1-869e-2e97bcd42319" providerId="ADAL" clId="{FBF1C276-2AE3-48EC-885F-458FD5DCCD54}" dt="2024-01-19T06:53:15.281" v="65" actId="20577"/>
          <ac:spMkLst>
            <pc:docMk/>
            <pc:sldMk cId="1785400750" sldId="769"/>
            <ac:spMk id="2" creationId="{B556C109-0F4C-47EA-DAF0-95A927A941B1}"/>
          </ac:spMkLst>
        </pc:spChg>
        <pc:spChg chg="mod">
          <ac:chgData name="서민재" userId="9d21bac9-74e1-41e1-869e-2e97bcd42319" providerId="ADAL" clId="{FBF1C276-2AE3-48EC-885F-458FD5DCCD54}" dt="2024-01-19T07:19:01.220" v="1179"/>
          <ac:spMkLst>
            <pc:docMk/>
            <pc:sldMk cId="1785400750" sldId="769"/>
            <ac:spMk id="3" creationId="{98A2CA8B-7AA0-F677-3D9E-4EF9E8E571A7}"/>
          </ac:spMkLst>
        </pc:spChg>
        <pc:graphicFrameChg chg="add modGraphic">
          <ac:chgData name="서민재" userId="9d21bac9-74e1-41e1-869e-2e97bcd42319" providerId="ADAL" clId="{FBF1C276-2AE3-48EC-885F-458FD5DCCD54}" dt="2024-01-19T07:36:39.663" v="1223" actId="27309"/>
          <ac:graphicFrameMkLst>
            <pc:docMk/>
            <pc:sldMk cId="1785400750" sldId="769"/>
            <ac:graphicFrameMk id="6" creationId="{E15D4F74-0AD7-3C8D-FF59-0F85AC38133C}"/>
          </ac:graphicFrameMkLst>
        </pc:graphicFrameChg>
      </pc:sldChg>
      <pc:sldChg chg="del">
        <pc:chgData name="서민재" userId="9d21bac9-74e1-41e1-869e-2e97bcd42319" providerId="ADAL" clId="{FBF1C276-2AE3-48EC-885F-458FD5DCCD54}" dt="2024-01-19T06:52:32.822" v="2" actId="47"/>
        <pc:sldMkLst>
          <pc:docMk/>
          <pc:sldMk cId="1842321551" sldId="770"/>
        </pc:sldMkLst>
      </pc:sldChg>
      <pc:sldChg chg="delSp modSp new mod">
        <pc:chgData name="서민재" userId="9d21bac9-74e1-41e1-869e-2e97bcd42319" providerId="ADAL" clId="{FBF1C276-2AE3-48EC-885F-458FD5DCCD54}" dt="2024-01-19T08:31:38.055" v="1703" actId="113"/>
        <pc:sldMkLst>
          <pc:docMk/>
          <pc:sldMk cId="2304229984" sldId="770"/>
        </pc:sldMkLst>
        <pc:spChg chg="mod">
          <ac:chgData name="서민재" userId="9d21bac9-74e1-41e1-869e-2e97bcd42319" providerId="ADAL" clId="{FBF1C276-2AE3-48EC-885F-458FD5DCCD54}" dt="2024-01-19T08:31:38.055" v="1703" actId="113"/>
          <ac:spMkLst>
            <pc:docMk/>
            <pc:sldMk cId="2304229984" sldId="770"/>
            <ac:spMk id="2" creationId="{E92C4CE0-53E5-AE21-5206-1DCD1AB37992}"/>
          </ac:spMkLst>
        </pc:spChg>
        <pc:spChg chg="del">
          <ac:chgData name="서민재" userId="9d21bac9-74e1-41e1-869e-2e97bcd42319" providerId="ADAL" clId="{FBF1C276-2AE3-48EC-885F-458FD5DCCD54}" dt="2024-01-19T07:19:31.202" v="1219" actId="478"/>
          <ac:spMkLst>
            <pc:docMk/>
            <pc:sldMk cId="2304229984" sldId="770"/>
            <ac:spMk id="3" creationId="{39E80CB1-6465-ACEE-2008-16CAE8CD4920}"/>
          </ac:spMkLst>
        </pc:spChg>
      </pc:sldChg>
      <pc:sldChg chg="del">
        <pc:chgData name="서민재" userId="9d21bac9-74e1-41e1-869e-2e97bcd42319" providerId="ADAL" clId="{FBF1C276-2AE3-48EC-885F-458FD5DCCD54}" dt="2024-01-19T06:52:33.127" v="3" actId="47"/>
        <pc:sldMkLst>
          <pc:docMk/>
          <pc:sldMk cId="1385790046" sldId="771"/>
        </pc:sldMkLst>
      </pc:sldChg>
      <pc:sldChg chg="addSp delSp modSp new mod">
        <pc:chgData name="서민재" userId="9d21bac9-74e1-41e1-869e-2e97bcd42319" providerId="ADAL" clId="{FBF1C276-2AE3-48EC-885F-458FD5DCCD54}" dt="2024-01-19T07:11:56.679" v="705" actId="14100"/>
        <pc:sldMkLst>
          <pc:docMk/>
          <pc:sldMk cId="2295880364" sldId="771"/>
        </pc:sldMkLst>
        <pc:spChg chg="mod">
          <ac:chgData name="서민재" userId="9d21bac9-74e1-41e1-869e-2e97bcd42319" providerId="ADAL" clId="{FBF1C276-2AE3-48EC-885F-458FD5DCCD54}" dt="2024-01-19T07:01:52.562" v="269"/>
          <ac:spMkLst>
            <pc:docMk/>
            <pc:sldMk cId="2295880364" sldId="771"/>
            <ac:spMk id="2" creationId="{904F8DE9-C844-BB9E-9990-B5F79147B673}"/>
          </ac:spMkLst>
        </pc:spChg>
        <pc:spChg chg="del">
          <ac:chgData name="서민재" userId="9d21bac9-74e1-41e1-869e-2e97bcd42319" providerId="ADAL" clId="{FBF1C276-2AE3-48EC-885F-458FD5DCCD54}" dt="2024-01-19T07:01:55.254" v="270" actId="478"/>
          <ac:spMkLst>
            <pc:docMk/>
            <pc:sldMk cId="2295880364" sldId="771"/>
            <ac:spMk id="3" creationId="{82EE6CCF-3AAE-E26B-991E-9D9A9FD1357F}"/>
          </ac:spMkLst>
        </pc:spChg>
        <pc:spChg chg="add del mod">
          <ac:chgData name="서민재" userId="9d21bac9-74e1-41e1-869e-2e97bcd42319" providerId="ADAL" clId="{FBF1C276-2AE3-48EC-885F-458FD5DCCD54}" dt="2024-01-19T07:03:14.515" v="274" actId="478"/>
          <ac:spMkLst>
            <pc:docMk/>
            <pc:sldMk cId="2295880364" sldId="771"/>
            <ac:spMk id="5" creationId="{3BDD8524-BE99-9C42-7319-3B5386F3A492}"/>
          </ac:spMkLst>
        </pc:spChg>
        <pc:spChg chg="add mod">
          <ac:chgData name="서민재" userId="9d21bac9-74e1-41e1-869e-2e97bcd42319" providerId="ADAL" clId="{FBF1C276-2AE3-48EC-885F-458FD5DCCD54}" dt="2024-01-19T07:04:22.042" v="300" actId="20577"/>
          <ac:spMkLst>
            <pc:docMk/>
            <pc:sldMk cId="2295880364" sldId="771"/>
            <ac:spMk id="6" creationId="{43C17801-AFCB-4A0E-BD5E-46F847BA0F12}"/>
          </ac:spMkLst>
        </pc:spChg>
        <pc:spChg chg="add mod">
          <ac:chgData name="서민재" userId="9d21bac9-74e1-41e1-869e-2e97bcd42319" providerId="ADAL" clId="{FBF1C276-2AE3-48EC-885F-458FD5DCCD54}" dt="2024-01-19T07:05:06.834" v="379"/>
          <ac:spMkLst>
            <pc:docMk/>
            <pc:sldMk cId="2295880364" sldId="771"/>
            <ac:spMk id="7" creationId="{A05FE629-143D-6FF2-9A16-188D653C03AB}"/>
          </ac:spMkLst>
        </pc:spChg>
        <pc:spChg chg="add mod">
          <ac:chgData name="서민재" userId="9d21bac9-74e1-41e1-869e-2e97bcd42319" providerId="ADAL" clId="{FBF1C276-2AE3-48EC-885F-458FD5DCCD54}" dt="2024-01-19T07:11:56.679" v="705" actId="14100"/>
          <ac:spMkLst>
            <pc:docMk/>
            <pc:sldMk cId="2295880364" sldId="771"/>
            <ac:spMk id="8" creationId="{FA6342FE-29C9-AB0F-590D-17E235CAA223}"/>
          </ac:spMkLst>
        </pc:spChg>
        <pc:spChg chg="add mod">
          <ac:chgData name="서민재" userId="9d21bac9-74e1-41e1-869e-2e97bcd42319" providerId="ADAL" clId="{FBF1C276-2AE3-48EC-885F-458FD5DCCD54}" dt="2024-01-19T07:03:23.405" v="275" actId="1076"/>
          <ac:spMkLst>
            <pc:docMk/>
            <pc:sldMk cId="2295880364" sldId="771"/>
            <ac:spMk id="13" creationId="{736C6800-75FD-0DA6-732C-751E8F0FE74C}"/>
          </ac:spMkLst>
        </pc:spChg>
        <pc:spChg chg="add mod">
          <ac:chgData name="서민재" userId="9d21bac9-74e1-41e1-869e-2e97bcd42319" providerId="ADAL" clId="{FBF1C276-2AE3-48EC-885F-458FD5DCCD54}" dt="2024-01-19T07:03:23.405" v="275" actId="1076"/>
          <ac:spMkLst>
            <pc:docMk/>
            <pc:sldMk cId="2295880364" sldId="771"/>
            <ac:spMk id="14" creationId="{5B60F1AF-A865-9E4A-81B8-A8869024A344}"/>
          </ac:spMkLst>
        </pc:spChg>
        <pc:spChg chg="add mod">
          <ac:chgData name="서민재" userId="9d21bac9-74e1-41e1-869e-2e97bcd42319" providerId="ADAL" clId="{FBF1C276-2AE3-48EC-885F-458FD5DCCD54}" dt="2024-01-19T07:11:13.163" v="701" actId="1076"/>
          <ac:spMkLst>
            <pc:docMk/>
            <pc:sldMk cId="2295880364" sldId="771"/>
            <ac:spMk id="18" creationId="{028B3B02-0144-60E1-6E4F-AEBAFF3AA365}"/>
          </ac:spMkLst>
        </pc:spChg>
        <pc:spChg chg="add mod">
          <ac:chgData name="서민재" userId="9d21bac9-74e1-41e1-869e-2e97bcd42319" providerId="ADAL" clId="{FBF1C276-2AE3-48EC-885F-458FD5DCCD54}" dt="2024-01-19T07:10:32.547" v="671" actId="1037"/>
          <ac:spMkLst>
            <pc:docMk/>
            <pc:sldMk cId="2295880364" sldId="771"/>
            <ac:spMk id="20" creationId="{A7C53EBE-7CEC-D590-EADD-0CBC4481D240}"/>
          </ac:spMkLst>
        </pc:spChg>
        <pc:spChg chg="add mod">
          <ac:chgData name="서민재" userId="9d21bac9-74e1-41e1-869e-2e97bcd42319" providerId="ADAL" clId="{FBF1C276-2AE3-48EC-885F-458FD5DCCD54}" dt="2024-01-19T07:10:32.547" v="671" actId="1037"/>
          <ac:spMkLst>
            <pc:docMk/>
            <pc:sldMk cId="2295880364" sldId="771"/>
            <ac:spMk id="24" creationId="{8C73CF4E-5CD4-0705-A927-5E9B4241D115}"/>
          </ac:spMkLst>
        </pc:spChg>
        <pc:spChg chg="add mod">
          <ac:chgData name="서민재" userId="9d21bac9-74e1-41e1-869e-2e97bcd42319" providerId="ADAL" clId="{FBF1C276-2AE3-48EC-885F-458FD5DCCD54}" dt="2024-01-19T07:10:32.547" v="671" actId="1037"/>
          <ac:spMkLst>
            <pc:docMk/>
            <pc:sldMk cId="2295880364" sldId="771"/>
            <ac:spMk id="26" creationId="{E04DDF1B-CF6C-8515-7DD3-CCC6E8D11315}"/>
          </ac:spMkLst>
        </pc:spChg>
        <pc:spChg chg="add mod">
          <ac:chgData name="서민재" userId="9d21bac9-74e1-41e1-869e-2e97bcd42319" providerId="ADAL" clId="{FBF1C276-2AE3-48EC-885F-458FD5DCCD54}" dt="2024-01-19T07:10:32.547" v="671" actId="1037"/>
          <ac:spMkLst>
            <pc:docMk/>
            <pc:sldMk cId="2295880364" sldId="771"/>
            <ac:spMk id="29" creationId="{DFA97AE6-F430-337C-35A9-8569F50EED2E}"/>
          </ac:spMkLst>
        </pc:spChg>
        <pc:spChg chg="add mod">
          <ac:chgData name="서민재" userId="9d21bac9-74e1-41e1-869e-2e97bcd42319" providerId="ADAL" clId="{FBF1C276-2AE3-48EC-885F-458FD5DCCD54}" dt="2024-01-19T07:10:32.547" v="671" actId="1037"/>
          <ac:spMkLst>
            <pc:docMk/>
            <pc:sldMk cId="2295880364" sldId="771"/>
            <ac:spMk id="31" creationId="{4E22010E-88DA-602C-2BC7-E5699CBE6080}"/>
          </ac:spMkLst>
        </pc:spChg>
        <pc:spChg chg="add mod">
          <ac:chgData name="서민재" userId="9d21bac9-74e1-41e1-869e-2e97bcd42319" providerId="ADAL" clId="{FBF1C276-2AE3-48EC-885F-458FD5DCCD54}" dt="2024-01-19T07:10:56.617" v="699" actId="20577"/>
          <ac:spMkLst>
            <pc:docMk/>
            <pc:sldMk cId="2295880364" sldId="771"/>
            <ac:spMk id="32" creationId="{5BD3FAB3-A3ED-72D7-F257-E27D6E1125C8}"/>
          </ac:spMkLst>
        </pc:spChg>
        <pc:cxnChg chg="add mod">
          <ac:chgData name="서민재" userId="9d21bac9-74e1-41e1-869e-2e97bcd42319" providerId="ADAL" clId="{FBF1C276-2AE3-48EC-885F-458FD5DCCD54}" dt="2024-01-19T07:03:23.405" v="275" actId="1076"/>
          <ac:cxnSpMkLst>
            <pc:docMk/>
            <pc:sldMk cId="2295880364" sldId="771"/>
            <ac:cxnSpMk id="9" creationId="{F51E1896-7AF6-8881-A189-BFC412A5D90F}"/>
          </ac:cxnSpMkLst>
        </pc:cxnChg>
        <pc:cxnChg chg="add mod">
          <ac:chgData name="서민재" userId="9d21bac9-74e1-41e1-869e-2e97bcd42319" providerId="ADAL" clId="{FBF1C276-2AE3-48EC-885F-458FD5DCCD54}" dt="2024-01-19T07:06:11.847" v="382" actId="1076"/>
          <ac:cxnSpMkLst>
            <pc:docMk/>
            <pc:sldMk cId="2295880364" sldId="771"/>
            <ac:cxnSpMk id="10" creationId="{3EACE024-B736-8604-BB36-02C1EE070BD7}"/>
          </ac:cxnSpMkLst>
        </pc:cxnChg>
        <pc:cxnChg chg="add mod">
          <ac:chgData name="서민재" userId="9d21bac9-74e1-41e1-869e-2e97bcd42319" providerId="ADAL" clId="{FBF1C276-2AE3-48EC-885F-458FD5DCCD54}" dt="2024-01-19T07:10:42.113" v="673" actId="14100"/>
          <ac:cxnSpMkLst>
            <pc:docMk/>
            <pc:sldMk cId="2295880364" sldId="771"/>
            <ac:cxnSpMk id="11" creationId="{811EE2D4-1D3D-4D41-2356-F255EBB8E583}"/>
          </ac:cxnSpMkLst>
        </pc:cxnChg>
        <pc:cxnChg chg="add mod">
          <ac:chgData name="서민재" userId="9d21bac9-74e1-41e1-869e-2e97bcd42319" providerId="ADAL" clId="{FBF1C276-2AE3-48EC-885F-458FD5DCCD54}" dt="2024-01-19T07:10:36.210" v="672" actId="1076"/>
          <ac:cxnSpMkLst>
            <pc:docMk/>
            <pc:sldMk cId="2295880364" sldId="771"/>
            <ac:cxnSpMk id="12" creationId="{B7B8CA11-296B-7D3A-7AA2-03058D1F2494}"/>
          </ac:cxnSpMkLst>
        </pc:cxnChg>
        <pc:cxnChg chg="add mod">
          <ac:chgData name="서민재" userId="9d21bac9-74e1-41e1-869e-2e97bcd42319" providerId="ADAL" clId="{FBF1C276-2AE3-48EC-885F-458FD5DCCD54}" dt="2024-01-19T07:03:23.405" v="275" actId="1076"/>
          <ac:cxnSpMkLst>
            <pc:docMk/>
            <pc:sldMk cId="2295880364" sldId="771"/>
            <ac:cxnSpMk id="15" creationId="{BF04B419-A2C1-BA4E-EC57-D3148434E21E}"/>
          </ac:cxnSpMkLst>
        </pc:cxnChg>
        <pc:cxnChg chg="add mod">
          <ac:chgData name="서민재" userId="9d21bac9-74e1-41e1-869e-2e97bcd42319" providerId="ADAL" clId="{FBF1C276-2AE3-48EC-885F-458FD5DCCD54}" dt="2024-01-19T07:04:37.016" v="303" actId="1076"/>
          <ac:cxnSpMkLst>
            <pc:docMk/>
            <pc:sldMk cId="2295880364" sldId="771"/>
            <ac:cxnSpMk id="16" creationId="{A87F6E4B-CB97-24D1-2483-95240D887F73}"/>
          </ac:cxnSpMkLst>
        </pc:cxnChg>
        <pc:cxnChg chg="add mod">
          <ac:chgData name="서민재" userId="9d21bac9-74e1-41e1-869e-2e97bcd42319" providerId="ADAL" clId="{FBF1C276-2AE3-48EC-885F-458FD5DCCD54}" dt="2024-01-19T07:10:32.547" v="671" actId="1037"/>
          <ac:cxnSpMkLst>
            <pc:docMk/>
            <pc:sldMk cId="2295880364" sldId="771"/>
            <ac:cxnSpMk id="21" creationId="{BF138319-769D-D742-EEEC-C79B75B162FF}"/>
          </ac:cxnSpMkLst>
        </pc:cxnChg>
        <pc:cxnChg chg="add mod">
          <ac:chgData name="서민재" userId="9d21bac9-74e1-41e1-869e-2e97bcd42319" providerId="ADAL" clId="{FBF1C276-2AE3-48EC-885F-458FD5DCCD54}" dt="2024-01-19T07:10:32.547" v="671" actId="1037"/>
          <ac:cxnSpMkLst>
            <pc:docMk/>
            <pc:sldMk cId="2295880364" sldId="771"/>
            <ac:cxnSpMk id="23" creationId="{E677436D-6C6A-20D6-2A7E-278E08C61C46}"/>
          </ac:cxnSpMkLst>
        </pc:cxnChg>
        <pc:cxnChg chg="add mod">
          <ac:chgData name="서민재" userId="9d21bac9-74e1-41e1-869e-2e97bcd42319" providerId="ADAL" clId="{FBF1C276-2AE3-48EC-885F-458FD5DCCD54}" dt="2024-01-19T07:10:32.547" v="671" actId="1037"/>
          <ac:cxnSpMkLst>
            <pc:docMk/>
            <pc:sldMk cId="2295880364" sldId="771"/>
            <ac:cxnSpMk id="25" creationId="{E8F8D2DF-9BC9-B477-3E1B-86F2218490CB}"/>
          </ac:cxnSpMkLst>
        </pc:cxnChg>
        <pc:cxnChg chg="add mod">
          <ac:chgData name="서민재" userId="9d21bac9-74e1-41e1-869e-2e97bcd42319" providerId="ADAL" clId="{FBF1C276-2AE3-48EC-885F-458FD5DCCD54}" dt="2024-01-19T07:10:32.547" v="671" actId="1037"/>
          <ac:cxnSpMkLst>
            <pc:docMk/>
            <pc:sldMk cId="2295880364" sldId="771"/>
            <ac:cxnSpMk id="27" creationId="{E85D6340-807A-4BEF-29F8-6C8D39E96A38}"/>
          </ac:cxnSpMkLst>
        </pc:cxnChg>
        <pc:cxnChg chg="add mod">
          <ac:chgData name="서민재" userId="9d21bac9-74e1-41e1-869e-2e97bcd42319" providerId="ADAL" clId="{FBF1C276-2AE3-48EC-885F-458FD5DCCD54}" dt="2024-01-19T07:10:32.547" v="671" actId="1037"/>
          <ac:cxnSpMkLst>
            <pc:docMk/>
            <pc:sldMk cId="2295880364" sldId="771"/>
            <ac:cxnSpMk id="30" creationId="{7D693281-FEB1-4D73-E076-DFA8ED1F4F93}"/>
          </ac:cxnSpMkLst>
        </pc:cxnChg>
        <pc:cxnChg chg="add mod">
          <ac:chgData name="서민재" userId="9d21bac9-74e1-41e1-869e-2e97bcd42319" providerId="ADAL" clId="{FBF1C276-2AE3-48EC-885F-458FD5DCCD54}" dt="2024-01-19T07:10:50.100" v="680" actId="1037"/>
          <ac:cxnSpMkLst>
            <pc:docMk/>
            <pc:sldMk cId="2295880364" sldId="771"/>
            <ac:cxnSpMk id="34" creationId="{D10A927C-22ED-5819-831A-5B39AC9A1511}"/>
          </ac:cxnSpMkLst>
        </pc:cxnChg>
      </pc:sldChg>
      <pc:sldChg chg="addSp delSp modSp add mod">
        <pc:chgData name="서민재" userId="9d21bac9-74e1-41e1-869e-2e97bcd42319" providerId="ADAL" clId="{FBF1C276-2AE3-48EC-885F-458FD5DCCD54}" dt="2024-01-19T07:18:32.885" v="1138" actId="1076"/>
        <pc:sldMkLst>
          <pc:docMk/>
          <pc:sldMk cId="4025492453" sldId="772"/>
        </pc:sldMkLst>
        <pc:spChg chg="mod">
          <ac:chgData name="서민재" userId="9d21bac9-74e1-41e1-869e-2e97bcd42319" providerId="ADAL" clId="{FBF1C276-2AE3-48EC-885F-458FD5DCCD54}" dt="2024-01-19T07:14:29.743" v="789"/>
          <ac:spMkLst>
            <pc:docMk/>
            <pc:sldMk cId="4025492453" sldId="772"/>
            <ac:spMk id="2" creationId="{904F8DE9-C844-BB9E-9990-B5F79147B673}"/>
          </ac:spMkLst>
        </pc:spChg>
        <pc:spChg chg="add mod">
          <ac:chgData name="서민재" userId="9d21bac9-74e1-41e1-869e-2e97bcd42319" providerId="ADAL" clId="{FBF1C276-2AE3-48EC-885F-458FD5DCCD54}" dt="2024-01-19T07:17:08.043" v="912" actId="1076"/>
          <ac:spMkLst>
            <pc:docMk/>
            <pc:sldMk cId="4025492453" sldId="772"/>
            <ac:spMk id="3" creationId="{4615A0BD-A34E-7A36-B3D2-8E4CE43A7E07}"/>
          </ac:spMkLst>
        </pc:spChg>
        <pc:spChg chg="add mod">
          <ac:chgData name="서민재" userId="9d21bac9-74e1-41e1-869e-2e97bcd42319" providerId="ADAL" clId="{FBF1C276-2AE3-48EC-885F-458FD5DCCD54}" dt="2024-01-19T07:17:31.674" v="918" actId="14100"/>
          <ac:spMkLst>
            <pc:docMk/>
            <pc:sldMk cId="4025492453" sldId="772"/>
            <ac:spMk id="5" creationId="{06356089-AE35-6061-F40E-61076BF4F7AA}"/>
          </ac:spMkLst>
        </pc:spChg>
        <pc:spChg chg="del">
          <ac:chgData name="서민재" userId="9d21bac9-74e1-41e1-869e-2e97bcd42319" providerId="ADAL" clId="{FBF1C276-2AE3-48EC-885F-458FD5DCCD54}" dt="2024-01-19T07:14:07.028" v="709" actId="478"/>
          <ac:spMkLst>
            <pc:docMk/>
            <pc:sldMk cId="4025492453" sldId="772"/>
            <ac:spMk id="6" creationId="{43C17801-AFCB-4A0E-BD5E-46F847BA0F12}"/>
          </ac:spMkLst>
        </pc:spChg>
        <pc:spChg chg="del">
          <ac:chgData name="서민재" userId="9d21bac9-74e1-41e1-869e-2e97bcd42319" providerId="ADAL" clId="{FBF1C276-2AE3-48EC-885F-458FD5DCCD54}" dt="2024-01-19T07:14:07.316" v="710" actId="478"/>
          <ac:spMkLst>
            <pc:docMk/>
            <pc:sldMk cId="4025492453" sldId="772"/>
            <ac:spMk id="7" creationId="{A05FE629-143D-6FF2-9A16-188D653C03AB}"/>
          </ac:spMkLst>
        </pc:spChg>
        <pc:spChg chg="del">
          <ac:chgData name="서민재" userId="9d21bac9-74e1-41e1-869e-2e97bcd42319" providerId="ADAL" clId="{FBF1C276-2AE3-48EC-885F-458FD5DCCD54}" dt="2024-01-19T07:14:05.403" v="707" actId="478"/>
          <ac:spMkLst>
            <pc:docMk/>
            <pc:sldMk cId="4025492453" sldId="772"/>
            <ac:spMk id="8" creationId="{FA6342FE-29C9-AB0F-590D-17E235CAA223}"/>
          </ac:spMkLst>
        </pc:spChg>
        <pc:spChg chg="mod">
          <ac:chgData name="서민재" userId="9d21bac9-74e1-41e1-869e-2e97bcd42319" providerId="ADAL" clId="{FBF1C276-2AE3-48EC-885F-458FD5DCCD54}" dt="2024-01-19T07:16:24.662" v="866" actId="1076"/>
          <ac:spMkLst>
            <pc:docMk/>
            <pc:sldMk cId="4025492453" sldId="772"/>
            <ac:spMk id="13" creationId="{736C6800-75FD-0DA6-732C-751E8F0FE74C}"/>
          </ac:spMkLst>
        </pc:spChg>
        <pc:spChg chg="del">
          <ac:chgData name="서민재" userId="9d21bac9-74e1-41e1-869e-2e97bcd42319" providerId="ADAL" clId="{FBF1C276-2AE3-48EC-885F-458FD5DCCD54}" dt="2024-01-19T07:14:06.386" v="708" actId="478"/>
          <ac:spMkLst>
            <pc:docMk/>
            <pc:sldMk cId="4025492453" sldId="772"/>
            <ac:spMk id="14" creationId="{5B60F1AF-A865-9E4A-81B8-A8869024A344}"/>
          </ac:spMkLst>
        </pc:spChg>
        <pc:spChg chg="add mod">
          <ac:chgData name="서민재" userId="9d21bac9-74e1-41e1-869e-2e97bcd42319" providerId="ADAL" clId="{FBF1C276-2AE3-48EC-885F-458FD5DCCD54}" dt="2024-01-19T07:16:16.021" v="858" actId="1076"/>
          <ac:spMkLst>
            <pc:docMk/>
            <pc:sldMk cId="4025492453" sldId="772"/>
            <ac:spMk id="17" creationId="{CF14FB57-2726-31A9-8469-9FEE729B195D}"/>
          </ac:spMkLst>
        </pc:spChg>
        <pc:spChg chg="del">
          <ac:chgData name="서민재" userId="9d21bac9-74e1-41e1-869e-2e97bcd42319" providerId="ADAL" clId="{FBF1C276-2AE3-48EC-885F-458FD5DCCD54}" dt="2024-01-19T07:14:05.403" v="707" actId="478"/>
          <ac:spMkLst>
            <pc:docMk/>
            <pc:sldMk cId="4025492453" sldId="772"/>
            <ac:spMk id="18" creationId="{028B3B02-0144-60E1-6E4F-AEBAFF3AA365}"/>
          </ac:spMkLst>
        </pc:spChg>
        <pc:spChg chg="add mod">
          <ac:chgData name="서민재" userId="9d21bac9-74e1-41e1-869e-2e97bcd42319" providerId="ADAL" clId="{FBF1C276-2AE3-48EC-885F-458FD5DCCD54}" dt="2024-01-19T07:17:26.433" v="916" actId="1076"/>
          <ac:spMkLst>
            <pc:docMk/>
            <pc:sldMk cId="4025492453" sldId="772"/>
            <ac:spMk id="19" creationId="{396F7BAA-A6A8-DD47-A74F-F9FECF0C5FF9}"/>
          </ac:spMkLst>
        </pc:spChg>
        <pc:spChg chg="del">
          <ac:chgData name="서민재" userId="9d21bac9-74e1-41e1-869e-2e97bcd42319" providerId="ADAL" clId="{FBF1C276-2AE3-48EC-885F-458FD5DCCD54}" dt="2024-01-19T07:14:05.403" v="707" actId="478"/>
          <ac:spMkLst>
            <pc:docMk/>
            <pc:sldMk cId="4025492453" sldId="772"/>
            <ac:spMk id="20" creationId="{A7C53EBE-7CEC-D590-EADD-0CBC4481D240}"/>
          </ac:spMkLst>
        </pc:spChg>
        <pc:spChg chg="del">
          <ac:chgData name="서민재" userId="9d21bac9-74e1-41e1-869e-2e97bcd42319" providerId="ADAL" clId="{FBF1C276-2AE3-48EC-885F-458FD5DCCD54}" dt="2024-01-19T07:14:05.403" v="707" actId="478"/>
          <ac:spMkLst>
            <pc:docMk/>
            <pc:sldMk cId="4025492453" sldId="772"/>
            <ac:spMk id="24" creationId="{8C73CF4E-5CD4-0705-A927-5E9B4241D115}"/>
          </ac:spMkLst>
        </pc:spChg>
        <pc:spChg chg="del">
          <ac:chgData name="서민재" userId="9d21bac9-74e1-41e1-869e-2e97bcd42319" providerId="ADAL" clId="{FBF1C276-2AE3-48EC-885F-458FD5DCCD54}" dt="2024-01-19T07:14:05.403" v="707" actId="478"/>
          <ac:spMkLst>
            <pc:docMk/>
            <pc:sldMk cId="4025492453" sldId="772"/>
            <ac:spMk id="26" creationId="{E04DDF1B-CF6C-8515-7DD3-CCC6E8D11315}"/>
          </ac:spMkLst>
        </pc:spChg>
        <pc:spChg chg="del">
          <ac:chgData name="서민재" userId="9d21bac9-74e1-41e1-869e-2e97bcd42319" providerId="ADAL" clId="{FBF1C276-2AE3-48EC-885F-458FD5DCCD54}" dt="2024-01-19T07:14:05.403" v="707" actId="478"/>
          <ac:spMkLst>
            <pc:docMk/>
            <pc:sldMk cId="4025492453" sldId="772"/>
            <ac:spMk id="29" creationId="{DFA97AE6-F430-337C-35A9-8569F50EED2E}"/>
          </ac:spMkLst>
        </pc:spChg>
        <pc:spChg chg="del">
          <ac:chgData name="서민재" userId="9d21bac9-74e1-41e1-869e-2e97bcd42319" providerId="ADAL" clId="{FBF1C276-2AE3-48EC-885F-458FD5DCCD54}" dt="2024-01-19T07:14:05.403" v="707" actId="478"/>
          <ac:spMkLst>
            <pc:docMk/>
            <pc:sldMk cId="4025492453" sldId="772"/>
            <ac:spMk id="31" creationId="{4E22010E-88DA-602C-2BC7-E5699CBE6080}"/>
          </ac:spMkLst>
        </pc:spChg>
        <pc:spChg chg="del">
          <ac:chgData name="서민재" userId="9d21bac9-74e1-41e1-869e-2e97bcd42319" providerId="ADAL" clId="{FBF1C276-2AE3-48EC-885F-458FD5DCCD54}" dt="2024-01-19T07:14:05.403" v="707" actId="478"/>
          <ac:spMkLst>
            <pc:docMk/>
            <pc:sldMk cId="4025492453" sldId="772"/>
            <ac:spMk id="32" creationId="{5BD3FAB3-A3ED-72D7-F257-E27D6E1125C8}"/>
          </ac:spMkLst>
        </pc:spChg>
        <pc:spChg chg="add mod">
          <ac:chgData name="서민재" userId="9d21bac9-74e1-41e1-869e-2e97bcd42319" providerId="ADAL" clId="{FBF1C276-2AE3-48EC-885F-458FD5DCCD54}" dt="2024-01-19T07:17:07.126" v="911" actId="1076"/>
          <ac:spMkLst>
            <pc:docMk/>
            <pc:sldMk cId="4025492453" sldId="772"/>
            <ac:spMk id="33" creationId="{5F4F5218-CD0E-21B6-78F6-6525CEF681E6}"/>
          </ac:spMkLst>
        </pc:spChg>
        <pc:spChg chg="add mod">
          <ac:chgData name="서민재" userId="9d21bac9-74e1-41e1-869e-2e97bcd42319" providerId="ADAL" clId="{FBF1C276-2AE3-48EC-885F-458FD5DCCD54}" dt="2024-01-19T07:18:32.885" v="1138" actId="1076"/>
          <ac:spMkLst>
            <pc:docMk/>
            <pc:sldMk cId="4025492453" sldId="772"/>
            <ac:spMk id="38" creationId="{35B7BC13-856C-11BB-4DD5-3912BF95FBE5}"/>
          </ac:spMkLst>
        </pc:spChg>
        <pc:cxnChg chg="del">
          <ac:chgData name="서민재" userId="9d21bac9-74e1-41e1-869e-2e97bcd42319" providerId="ADAL" clId="{FBF1C276-2AE3-48EC-885F-458FD5DCCD54}" dt="2024-01-19T07:14:05.403" v="707" actId="478"/>
          <ac:cxnSpMkLst>
            <pc:docMk/>
            <pc:sldMk cId="4025492453" sldId="772"/>
            <ac:cxnSpMk id="9" creationId="{F51E1896-7AF6-8881-A189-BFC412A5D90F}"/>
          </ac:cxnSpMkLst>
        </pc:cxnChg>
        <pc:cxnChg chg="del">
          <ac:chgData name="서민재" userId="9d21bac9-74e1-41e1-869e-2e97bcd42319" providerId="ADAL" clId="{FBF1C276-2AE3-48EC-885F-458FD5DCCD54}" dt="2024-01-19T07:14:05.403" v="707" actId="478"/>
          <ac:cxnSpMkLst>
            <pc:docMk/>
            <pc:sldMk cId="4025492453" sldId="772"/>
            <ac:cxnSpMk id="10" creationId="{3EACE024-B736-8604-BB36-02C1EE070BD7}"/>
          </ac:cxnSpMkLst>
        </pc:cxnChg>
        <pc:cxnChg chg="del">
          <ac:chgData name="서민재" userId="9d21bac9-74e1-41e1-869e-2e97bcd42319" providerId="ADAL" clId="{FBF1C276-2AE3-48EC-885F-458FD5DCCD54}" dt="2024-01-19T07:14:05.403" v="707" actId="478"/>
          <ac:cxnSpMkLst>
            <pc:docMk/>
            <pc:sldMk cId="4025492453" sldId="772"/>
            <ac:cxnSpMk id="11" creationId="{811EE2D4-1D3D-4D41-2356-F255EBB8E583}"/>
          </ac:cxnSpMkLst>
        </pc:cxnChg>
        <pc:cxnChg chg="del">
          <ac:chgData name="서민재" userId="9d21bac9-74e1-41e1-869e-2e97bcd42319" providerId="ADAL" clId="{FBF1C276-2AE3-48EC-885F-458FD5DCCD54}" dt="2024-01-19T07:14:05.403" v="707" actId="478"/>
          <ac:cxnSpMkLst>
            <pc:docMk/>
            <pc:sldMk cId="4025492453" sldId="772"/>
            <ac:cxnSpMk id="12" creationId="{B7B8CA11-296B-7D3A-7AA2-03058D1F2494}"/>
          </ac:cxnSpMkLst>
        </pc:cxnChg>
        <pc:cxnChg chg="del">
          <ac:chgData name="서민재" userId="9d21bac9-74e1-41e1-869e-2e97bcd42319" providerId="ADAL" clId="{FBF1C276-2AE3-48EC-885F-458FD5DCCD54}" dt="2024-01-19T07:14:05.403" v="707" actId="478"/>
          <ac:cxnSpMkLst>
            <pc:docMk/>
            <pc:sldMk cId="4025492453" sldId="772"/>
            <ac:cxnSpMk id="15" creationId="{BF04B419-A2C1-BA4E-EC57-D3148434E21E}"/>
          </ac:cxnSpMkLst>
        </pc:cxnChg>
        <pc:cxnChg chg="del">
          <ac:chgData name="서민재" userId="9d21bac9-74e1-41e1-869e-2e97bcd42319" providerId="ADAL" clId="{FBF1C276-2AE3-48EC-885F-458FD5DCCD54}" dt="2024-01-19T07:14:05.403" v="707" actId="478"/>
          <ac:cxnSpMkLst>
            <pc:docMk/>
            <pc:sldMk cId="4025492453" sldId="772"/>
            <ac:cxnSpMk id="16" creationId="{A87F6E4B-CB97-24D1-2483-95240D887F73}"/>
          </ac:cxnSpMkLst>
        </pc:cxnChg>
        <pc:cxnChg chg="del">
          <ac:chgData name="서민재" userId="9d21bac9-74e1-41e1-869e-2e97bcd42319" providerId="ADAL" clId="{FBF1C276-2AE3-48EC-885F-458FD5DCCD54}" dt="2024-01-19T07:14:05.403" v="707" actId="478"/>
          <ac:cxnSpMkLst>
            <pc:docMk/>
            <pc:sldMk cId="4025492453" sldId="772"/>
            <ac:cxnSpMk id="21" creationId="{BF138319-769D-D742-EEEC-C79B75B162FF}"/>
          </ac:cxnSpMkLst>
        </pc:cxnChg>
        <pc:cxnChg chg="add mod">
          <ac:chgData name="서민재" userId="9d21bac9-74e1-41e1-869e-2e97bcd42319" providerId="ADAL" clId="{FBF1C276-2AE3-48EC-885F-458FD5DCCD54}" dt="2024-01-19T07:17:26.433" v="916" actId="1076"/>
          <ac:cxnSpMkLst>
            <pc:docMk/>
            <pc:sldMk cId="4025492453" sldId="772"/>
            <ac:cxnSpMk id="22" creationId="{E5CFAA07-E32D-EE08-23CB-FD3BD76ABAD8}"/>
          </ac:cxnSpMkLst>
        </pc:cxnChg>
        <pc:cxnChg chg="del">
          <ac:chgData name="서민재" userId="9d21bac9-74e1-41e1-869e-2e97bcd42319" providerId="ADAL" clId="{FBF1C276-2AE3-48EC-885F-458FD5DCCD54}" dt="2024-01-19T07:14:05.403" v="707" actId="478"/>
          <ac:cxnSpMkLst>
            <pc:docMk/>
            <pc:sldMk cId="4025492453" sldId="772"/>
            <ac:cxnSpMk id="23" creationId="{E677436D-6C6A-20D6-2A7E-278E08C61C46}"/>
          </ac:cxnSpMkLst>
        </pc:cxnChg>
        <pc:cxnChg chg="del">
          <ac:chgData name="서민재" userId="9d21bac9-74e1-41e1-869e-2e97bcd42319" providerId="ADAL" clId="{FBF1C276-2AE3-48EC-885F-458FD5DCCD54}" dt="2024-01-19T07:14:05.403" v="707" actId="478"/>
          <ac:cxnSpMkLst>
            <pc:docMk/>
            <pc:sldMk cId="4025492453" sldId="772"/>
            <ac:cxnSpMk id="25" creationId="{E8F8D2DF-9BC9-B477-3E1B-86F2218490CB}"/>
          </ac:cxnSpMkLst>
        </pc:cxnChg>
        <pc:cxnChg chg="del">
          <ac:chgData name="서민재" userId="9d21bac9-74e1-41e1-869e-2e97bcd42319" providerId="ADAL" clId="{FBF1C276-2AE3-48EC-885F-458FD5DCCD54}" dt="2024-01-19T07:14:05.403" v="707" actId="478"/>
          <ac:cxnSpMkLst>
            <pc:docMk/>
            <pc:sldMk cId="4025492453" sldId="772"/>
            <ac:cxnSpMk id="27" creationId="{E85D6340-807A-4BEF-29F8-6C8D39E96A38}"/>
          </ac:cxnSpMkLst>
        </pc:cxnChg>
        <pc:cxnChg chg="del">
          <ac:chgData name="서민재" userId="9d21bac9-74e1-41e1-869e-2e97bcd42319" providerId="ADAL" clId="{FBF1C276-2AE3-48EC-885F-458FD5DCCD54}" dt="2024-01-19T07:14:05.403" v="707" actId="478"/>
          <ac:cxnSpMkLst>
            <pc:docMk/>
            <pc:sldMk cId="4025492453" sldId="772"/>
            <ac:cxnSpMk id="30" creationId="{7D693281-FEB1-4D73-E076-DFA8ED1F4F93}"/>
          </ac:cxnSpMkLst>
        </pc:cxnChg>
        <pc:cxnChg chg="del">
          <ac:chgData name="서민재" userId="9d21bac9-74e1-41e1-869e-2e97bcd42319" providerId="ADAL" clId="{FBF1C276-2AE3-48EC-885F-458FD5DCCD54}" dt="2024-01-19T07:14:05.403" v="707" actId="478"/>
          <ac:cxnSpMkLst>
            <pc:docMk/>
            <pc:sldMk cId="4025492453" sldId="772"/>
            <ac:cxnSpMk id="34" creationId="{D10A927C-22ED-5819-831A-5B39AC9A1511}"/>
          </ac:cxnSpMkLst>
        </pc:cxnChg>
        <pc:cxnChg chg="add mod">
          <ac:chgData name="서민재" userId="9d21bac9-74e1-41e1-869e-2e97bcd42319" providerId="ADAL" clId="{FBF1C276-2AE3-48EC-885F-458FD5DCCD54}" dt="2024-01-19T07:17:03.330" v="909" actId="571"/>
          <ac:cxnSpMkLst>
            <pc:docMk/>
            <pc:sldMk cId="4025492453" sldId="772"/>
            <ac:cxnSpMk id="35" creationId="{63ABB8FD-2DCC-6CFA-0D20-28EC93F23A04}"/>
          </ac:cxnSpMkLst>
        </pc:cxnChg>
        <pc:cxnChg chg="add mod">
          <ac:chgData name="서민재" userId="9d21bac9-74e1-41e1-869e-2e97bcd42319" providerId="ADAL" clId="{FBF1C276-2AE3-48EC-885F-458FD5DCCD54}" dt="2024-01-19T07:17:21.887" v="915" actId="14100"/>
          <ac:cxnSpMkLst>
            <pc:docMk/>
            <pc:sldMk cId="4025492453" sldId="772"/>
            <ac:cxnSpMk id="36" creationId="{77C966D5-8190-3B78-DB06-431256B8C38E}"/>
          </ac:cxnSpMkLst>
        </pc:cxnChg>
      </pc:sldChg>
      <pc:sldChg chg="delSp modSp add mod">
        <pc:chgData name="서민재" userId="9d21bac9-74e1-41e1-869e-2e97bcd42319" providerId="ADAL" clId="{FBF1C276-2AE3-48EC-885F-458FD5DCCD54}" dt="2024-01-19T08:31:32.781" v="1702" actId="113"/>
        <pc:sldMkLst>
          <pc:docMk/>
          <pc:sldMk cId="1629030892" sldId="773"/>
        </pc:sldMkLst>
        <pc:spChg chg="mod">
          <ac:chgData name="서민재" userId="9d21bac9-74e1-41e1-869e-2e97bcd42319" providerId="ADAL" clId="{FBF1C276-2AE3-48EC-885F-458FD5DCCD54}" dt="2024-01-19T08:31:32.781" v="1702" actId="113"/>
          <ac:spMkLst>
            <pc:docMk/>
            <pc:sldMk cId="1629030892" sldId="773"/>
            <ac:spMk id="2" creationId="{E92C4CE0-53E5-AE21-5206-1DCD1AB37992}"/>
          </ac:spMkLst>
        </pc:spChg>
        <pc:spChg chg="del mod">
          <ac:chgData name="서민재" userId="9d21bac9-74e1-41e1-869e-2e97bcd42319" providerId="ADAL" clId="{FBF1C276-2AE3-48EC-885F-458FD5DCCD54}" dt="2024-01-19T07:19:32.785" v="1220" actId="478"/>
          <ac:spMkLst>
            <pc:docMk/>
            <pc:sldMk cId="1629030892" sldId="773"/>
            <ac:spMk id="3" creationId="{39E80CB1-6465-ACEE-2008-16CAE8CD4920}"/>
          </ac:spMkLst>
        </pc:spChg>
      </pc:sldChg>
      <pc:sldChg chg="addSp delSp modSp new mod">
        <pc:chgData name="서민재" userId="9d21bac9-74e1-41e1-869e-2e97bcd42319" providerId="ADAL" clId="{FBF1C276-2AE3-48EC-885F-458FD5DCCD54}" dt="2024-01-19T08:39:48.456" v="2434" actId="1036"/>
        <pc:sldMkLst>
          <pc:docMk/>
          <pc:sldMk cId="3751062583" sldId="774"/>
        </pc:sldMkLst>
        <pc:spChg chg="mod">
          <ac:chgData name="서민재" userId="9d21bac9-74e1-41e1-869e-2e97bcd42319" providerId="ADAL" clId="{FBF1C276-2AE3-48EC-885F-458FD5DCCD54}" dt="2024-01-19T07:42:51.679" v="1246"/>
          <ac:spMkLst>
            <pc:docMk/>
            <pc:sldMk cId="3751062583" sldId="774"/>
            <ac:spMk id="2" creationId="{6C93F908-ACA8-C2A9-AD29-91054153A246}"/>
          </ac:spMkLst>
        </pc:spChg>
        <pc:spChg chg="mod">
          <ac:chgData name="서민재" userId="9d21bac9-74e1-41e1-869e-2e97bcd42319" providerId="ADAL" clId="{FBF1C276-2AE3-48EC-885F-458FD5DCCD54}" dt="2024-01-19T08:39:30.554" v="2412"/>
          <ac:spMkLst>
            <pc:docMk/>
            <pc:sldMk cId="3751062583" sldId="774"/>
            <ac:spMk id="3" creationId="{8F4E87E1-AE17-1774-04A9-252C2E35FBF3}"/>
          </ac:spMkLst>
        </pc:spChg>
        <pc:spChg chg="add del mod">
          <ac:chgData name="서민재" userId="9d21bac9-74e1-41e1-869e-2e97bcd42319" providerId="ADAL" clId="{FBF1C276-2AE3-48EC-885F-458FD5DCCD54}" dt="2024-01-19T07:49:05.205" v="1451" actId="478"/>
          <ac:spMkLst>
            <pc:docMk/>
            <pc:sldMk cId="3751062583" sldId="774"/>
            <ac:spMk id="5" creationId="{DD308004-6A65-4F5B-6209-F7A1A2F08606}"/>
          </ac:spMkLst>
        </pc:spChg>
        <pc:spChg chg="add del mod">
          <ac:chgData name="서민재" userId="9d21bac9-74e1-41e1-869e-2e97bcd42319" providerId="ADAL" clId="{FBF1C276-2AE3-48EC-885F-458FD5DCCD54}" dt="2024-01-19T07:49:09.224" v="1453" actId="478"/>
          <ac:spMkLst>
            <pc:docMk/>
            <pc:sldMk cId="3751062583" sldId="774"/>
            <ac:spMk id="6" creationId="{A31290D2-74A1-AB7D-EDD2-7F80CCCABCF2}"/>
          </ac:spMkLst>
        </pc:spChg>
        <pc:spChg chg="add del mod">
          <ac:chgData name="서민재" userId="9d21bac9-74e1-41e1-869e-2e97bcd42319" providerId="ADAL" clId="{FBF1C276-2AE3-48EC-885F-458FD5DCCD54}" dt="2024-01-19T07:54:36.735" v="1482" actId="478"/>
          <ac:spMkLst>
            <pc:docMk/>
            <pc:sldMk cId="3751062583" sldId="774"/>
            <ac:spMk id="7" creationId="{826E5B14-C8D3-4656-DAED-D7D4E8A03B6E}"/>
          </ac:spMkLst>
        </pc:spChg>
        <pc:spChg chg="add del mod">
          <ac:chgData name="서민재" userId="9d21bac9-74e1-41e1-869e-2e97bcd42319" providerId="ADAL" clId="{FBF1C276-2AE3-48EC-885F-458FD5DCCD54}" dt="2024-01-19T07:53:52.554" v="1476" actId="478"/>
          <ac:spMkLst>
            <pc:docMk/>
            <pc:sldMk cId="3751062583" sldId="774"/>
            <ac:spMk id="8" creationId="{97134CB8-98D4-62EC-35CB-F9F3A006FB06}"/>
          </ac:spMkLst>
        </pc:spChg>
        <pc:spChg chg="add del mod">
          <ac:chgData name="서민재" userId="9d21bac9-74e1-41e1-869e-2e97bcd42319" providerId="ADAL" clId="{FBF1C276-2AE3-48EC-885F-458FD5DCCD54}" dt="2024-01-19T08:24:08.820" v="1559" actId="478"/>
          <ac:spMkLst>
            <pc:docMk/>
            <pc:sldMk cId="3751062583" sldId="774"/>
            <ac:spMk id="9" creationId="{2DE0FD8F-C168-281D-A7DB-7C546476F124}"/>
          </ac:spMkLst>
        </pc:spChg>
        <pc:spChg chg="add del mod">
          <ac:chgData name="서민재" userId="9d21bac9-74e1-41e1-869e-2e97bcd42319" providerId="ADAL" clId="{FBF1C276-2AE3-48EC-885F-458FD5DCCD54}" dt="2024-01-19T08:23:18.143" v="1489" actId="478"/>
          <ac:spMkLst>
            <pc:docMk/>
            <pc:sldMk cId="3751062583" sldId="774"/>
            <ac:spMk id="23" creationId="{67B0C436-1C9F-328D-ABD7-B0B5258D20AB}"/>
          </ac:spMkLst>
        </pc:spChg>
        <pc:spChg chg="add del mod">
          <ac:chgData name="서민재" userId="9d21bac9-74e1-41e1-869e-2e97bcd42319" providerId="ADAL" clId="{FBF1C276-2AE3-48EC-885F-458FD5DCCD54}" dt="2024-01-19T07:54:41.022" v="1484" actId="478"/>
          <ac:spMkLst>
            <pc:docMk/>
            <pc:sldMk cId="3751062583" sldId="774"/>
            <ac:spMk id="33" creationId="{A589BDA9-5EBB-0294-AA2B-3E85D41DC53C}"/>
          </ac:spMkLst>
        </pc:spChg>
        <pc:spChg chg="add mod">
          <ac:chgData name="서민재" userId="9d21bac9-74e1-41e1-869e-2e97bcd42319" providerId="ADAL" clId="{FBF1C276-2AE3-48EC-885F-458FD5DCCD54}" dt="2024-01-19T08:39:46.037" v="2417" actId="164"/>
          <ac:spMkLst>
            <pc:docMk/>
            <pc:sldMk cId="3751062583" sldId="774"/>
            <ac:spMk id="39" creationId="{FC6288C3-6D16-3EF7-0E11-BE8F92E2AEB4}"/>
          </ac:spMkLst>
        </pc:spChg>
        <pc:spChg chg="add mod">
          <ac:chgData name="서민재" userId="9d21bac9-74e1-41e1-869e-2e97bcd42319" providerId="ADAL" clId="{FBF1C276-2AE3-48EC-885F-458FD5DCCD54}" dt="2024-01-19T08:39:46.037" v="2417" actId="164"/>
          <ac:spMkLst>
            <pc:docMk/>
            <pc:sldMk cId="3751062583" sldId="774"/>
            <ac:spMk id="41" creationId="{354AD43D-4DD7-7B70-1681-D20E02BAA609}"/>
          </ac:spMkLst>
        </pc:spChg>
        <pc:spChg chg="add mod">
          <ac:chgData name="서민재" userId="9d21bac9-74e1-41e1-869e-2e97bcd42319" providerId="ADAL" clId="{FBF1C276-2AE3-48EC-885F-458FD5DCCD54}" dt="2024-01-19T08:39:46.037" v="2417" actId="164"/>
          <ac:spMkLst>
            <pc:docMk/>
            <pc:sldMk cId="3751062583" sldId="774"/>
            <ac:spMk id="42" creationId="{B699787B-EF95-7EE3-EC4D-4CAFE206505E}"/>
          </ac:spMkLst>
        </pc:spChg>
        <pc:spChg chg="add mod">
          <ac:chgData name="서민재" userId="9d21bac9-74e1-41e1-869e-2e97bcd42319" providerId="ADAL" clId="{FBF1C276-2AE3-48EC-885F-458FD5DCCD54}" dt="2024-01-19T08:39:46.037" v="2417" actId="164"/>
          <ac:spMkLst>
            <pc:docMk/>
            <pc:sldMk cId="3751062583" sldId="774"/>
            <ac:spMk id="46" creationId="{497933BA-CA9E-BF03-AB0B-728A08D97E48}"/>
          </ac:spMkLst>
        </pc:spChg>
        <pc:grpChg chg="add del mod">
          <ac:chgData name="서민재" userId="9d21bac9-74e1-41e1-869e-2e97bcd42319" providerId="ADAL" clId="{FBF1C276-2AE3-48EC-885F-458FD5DCCD54}" dt="2024-01-19T08:39:41.718" v="2413" actId="165"/>
          <ac:grpSpMkLst>
            <pc:docMk/>
            <pc:sldMk cId="3751062583" sldId="774"/>
            <ac:grpSpMk id="37" creationId="{6953F609-0E32-55FC-1D16-A148729EC33E}"/>
          </ac:grpSpMkLst>
        </pc:grpChg>
        <pc:grpChg chg="add mod">
          <ac:chgData name="서민재" userId="9d21bac9-74e1-41e1-869e-2e97bcd42319" providerId="ADAL" clId="{FBF1C276-2AE3-48EC-885F-458FD5DCCD54}" dt="2024-01-19T08:39:48.456" v="2434" actId="1036"/>
          <ac:grpSpMkLst>
            <pc:docMk/>
            <pc:sldMk cId="3751062583" sldId="774"/>
            <ac:grpSpMk id="47" creationId="{3E5AF40F-0FF0-12FD-BD1C-B6CA50F389EF}"/>
          </ac:grpSpMkLst>
        </pc:grpChg>
        <pc:picChg chg="add mod">
          <ac:chgData name="서민재" userId="9d21bac9-74e1-41e1-869e-2e97bcd42319" providerId="ADAL" clId="{FBF1C276-2AE3-48EC-885F-458FD5DCCD54}" dt="2024-01-19T08:39:46.037" v="2417" actId="164"/>
          <ac:picMkLst>
            <pc:docMk/>
            <pc:sldMk cId="3751062583" sldId="774"/>
            <ac:picMk id="16" creationId="{2EC21365-B172-B473-1F6D-36E1919B8487}"/>
          </ac:picMkLst>
        </pc:picChg>
        <pc:picChg chg="add mod">
          <ac:chgData name="서민재" userId="9d21bac9-74e1-41e1-869e-2e97bcd42319" providerId="ADAL" clId="{FBF1C276-2AE3-48EC-885F-458FD5DCCD54}" dt="2024-01-19T08:39:46.037" v="2417" actId="164"/>
          <ac:picMkLst>
            <pc:docMk/>
            <pc:sldMk cId="3751062583" sldId="774"/>
            <ac:picMk id="18" creationId="{F4F25545-7B0B-7E06-CB5F-36869399E787}"/>
          </ac:picMkLst>
        </pc:picChg>
        <pc:picChg chg="add mod">
          <ac:chgData name="서민재" userId="9d21bac9-74e1-41e1-869e-2e97bcd42319" providerId="ADAL" clId="{FBF1C276-2AE3-48EC-885F-458FD5DCCD54}" dt="2024-01-19T08:39:46.037" v="2417" actId="164"/>
          <ac:picMkLst>
            <pc:docMk/>
            <pc:sldMk cId="3751062583" sldId="774"/>
            <ac:picMk id="20" creationId="{CF6C642C-02F0-748D-BC80-C4CADEAAA9D2}"/>
          </ac:picMkLst>
        </pc:picChg>
        <pc:picChg chg="add mod">
          <ac:chgData name="서민재" userId="9d21bac9-74e1-41e1-869e-2e97bcd42319" providerId="ADAL" clId="{FBF1C276-2AE3-48EC-885F-458FD5DCCD54}" dt="2024-01-19T08:39:46.037" v="2417" actId="164"/>
          <ac:picMkLst>
            <pc:docMk/>
            <pc:sldMk cId="3751062583" sldId="774"/>
            <ac:picMk id="21" creationId="{CBE08D18-4F57-EECA-15D3-66FEBA7D4B12}"/>
          </ac:picMkLst>
        </pc:picChg>
        <pc:picChg chg="add mod">
          <ac:chgData name="서민재" userId="9d21bac9-74e1-41e1-869e-2e97bcd42319" providerId="ADAL" clId="{FBF1C276-2AE3-48EC-885F-458FD5DCCD54}" dt="2024-01-19T08:39:46.037" v="2417" actId="164"/>
          <ac:picMkLst>
            <pc:docMk/>
            <pc:sldMk cId="3751062583" sldId="774"/>
            <ac:picMk id="24" creationId="{4FF9EC75-24F0-20FB-C4A0-CB302BC652F2}"/>
          </ac:picMkLst>
        </pc:picChg>
        <pc:picChg chg="add mod">
          <ac:chgData name="서민재" userId="9d21bac9-74e1-41e1-869e-2e97bcd42319" providerId="ADAL" clId="{FBF1C276-2AE3-48EC-885F-458FD5DCCD54}" dt="2024-01-19T07:53:10.547" v="1469" actId="1076"/>
          <ac:picMkLst>
            <pc:docMk/>
            <pc:sldMk cId="3751062583" sldId="774"/>
            <ac:picMk id="30" creationId="{42E18E04-FB2D-5B1E-C8CE-38CCCAD2A3F4}"/>
          </ac:picMkLst>
        </pc:picChg>
        <pc:picChg chg="add mod ord topLvl">
          <ac:chgData name="서민재" userId="9d21bac9-74e1-41e1-869e-2e97bcd42319" providerId="ADAL" clId="{FBF1C276-2AE3-48EC-885F-458FD5DCCD54}" dt="2024-01-19T08:39:46.037" v="2417" actId="164"/>
          <ac:picMkLst>
            <pc:docMk/>
            <pc:sldMk cId="3751062583" sldId="774"/>
            <ac:picMk id="32" creationId="{E09804B6-879D-1F12-0187-0736D4EBB99D}"/>
          </ac:picMkLst>
        </pc:picChg>
        <pc:picChg chg="add mod">
          <ac:chgData name="서민재" userId="9d21bac9-74e1-41e1-869e-2e97bcd42319" providerId="ADAL" clId="{FBF1C276-2AE3-48EC-885F-458FD5DCCD54}" dt="2024-01-19T08:39:46.037" v="2417" actId="164"/>
          <ac:picMkLst>
            <pc:docMk/>
            <pc:sldMk cId="3751062583" sldId="774"/>
            <ac:picMk id="35" creationId="{68298132-6406-197F-0184-3B78BA680FFE}"/>
          </ac:picMkLst>
        </pc:picChg>
        <pc:picChg chg="add mod ord topLvl">
          <ac:chgData name="서민재" userId="9d21bac9-74e1-41e1-869e-2e97bcd42319" providerId="ADAL" clId="{FBF1C276-2AE3-48EC-885F-458FD5DCCD54}" dt="2024-01-19T08:39:46.037" v="2417" actId="164"/>
          <ac:picMkLst>
            <pc:docMk/>
            <pc:sldMk cId="3751062583" sldId="774"/>
            <ac:picMk id="36" creationId="{9D8BEC65-D3B2-FFD5-926A-0A3D4DDCD9C9}"/>
          </ac:picMkLst>
        </pc:picChg>
        <pc:picChg chg="add mod">
          <ac:chgData name="서민재" userId="9d21bac9-74e1-41e1-869e-2e97bcd42319" providerId="ADAL" clId="{FBF1C276-2AE3-48EC-885F-458FD5DCCD54}" dt="2024-01-19T08:39:46.037" v="2417" actId="164"/>
          <ac:picMkLst>
            <pc:docMk/>
            <pc:sldMk cId="3751062583" sldId="774"/>
            <ac:picMk id="38" creationId="{6C10B42E-6986-0029-0EEE-10F63B9CFDCA}"/>
          </ac:picMkLst>
        </pc:picChg>
        <pc:cxnChg chg="add mod">
          <ac:chgData name="서민재" userId="9d21bac9-74e1-41e1-869e-2e97bcd42319" providerId="ADAL" clId="{FBF1C276-2AE3-48EC-885F-458FD5DCCD54}" dt="2024-01-19T08:39:46.037" v="2417" actId="164"/>
          <ac:cxnSpMkLst>
            <pc:docMk/>
            <pc:sldMk cId="3751062583" sldId="774"/>
            <ac:cxnSpMk id="10" creationId="{B8DD1793-180E-1F33-24EC-44E3375CC386}"/>
          </ac:cxnSpMkLst>
        </pc:cxnChg>
        <pc:cxnChg chg="add mod">
          <ac:chgData name="서민재" userId="9d21bac9-74e1-41e1-869e-2e97bcd42319" providerId="ADAL" clId="{FBF1C276-2AE3-48EC-885F-458FD5DCCD54}" dt="2024-01-19T08:39:46.037" v="2417" actId="164"/>
          <ac:cxnSpMkLst>
            <pc:docMk/>
            <pc:sldMk cId="3751062583" sldId="774"/>
            <ac:cxnSpMk id="25" creationId="{82113C0C-B931-073C-A231-76BFB7854B06}"/>
          </ac:cxnSpMkLst>
        </pc:cxnChg>
        <pc:cxnChg chg="add del mod">
          <ac:chgData name="서민재" userId="9d21bac9-74e1-41e1-869e-2e97bcd42319" providerId="ADAL" clId="{FBF1C276-2AE3-48EC-885F-458FD5DCCD54}" dt="2024-01-19T08:24:19.987" v="1563" actId="478"/>
          <ac:cxnSpMkLst>
            <pc:docMk/>
            <pc:sldMk cId="3751062583" sldId="774"/>
            <ac:cxnSpMk id="43" creationId="{13F2B2BC-DCED-707E-D8C3-827B7DECD86E}"/>
          </ac:cxnSpMkLst>
        </pc:cxnChg>
        <pc:cxnChg chg="add mod">
          <ac:chgData name="서민재" userId="9d21bac9-74e1-41e1-869e-2e97bcd42319" providerId="ADAL" clId="{FBF1C276-2AE3-48EC-885F-458FD5DCCD54}" dt="2024-01-19T08:39:46.037" v="2417" actId="164"/>
          <ac:cxnSpMkLst>
            <pc:docMk/>
            <pc:sldMk cId="3751062583" sldId="774"/>
            <ac:cxnSpMk id="44" creationId="{4114CFF6-F575-4A58-2B51-10E6EDC0BED8}"/>
          </ac:cxnSpMkLst>
        </pc:cxnChg>
      </pc:sldChg>
      <pc:sldChg chg="addSp delSp modSp add mod">
        <pc:chgData name="서민재" userId="9d21bac9-74e1-41e1-869e-2e97bcd42319" providerId="ADAL" clId="{FBF1C276-2AE3-48EC-885F-458FD5DCCD54}" dt="2024-01-19T08:39:00.249" v="2245"/>
        <pc:sldMkLst>
          <pc:docMk/>
          <pc:sldMk cId="451294351" sldId="775"/>
        </pc:sldMkLst>
        <pc:spChg chg="mod">
          <ac:chgData name="서민재" userId="9d21bac9-74e1-41e1-869e-2e97bcd42319" providerId="ADAL" clId="{FBF1C276-2AE3-48EC-885F-458FD5DCCD54}" dt="2024-01-19T08:39:00.249" v="2245"/>
          <ac:spMkLst>
            <pc:docMk/>
            <pc:sldMk cId="451294351" sldId="775"/>
            <ac:spMk id="3" creationId="{8F4E87E1-AE17-1774-04A9-252C2E35FBF3}"/>
          </ac:spMkLst>
        </pc:spChg>
        <pc:spChg chg="del">
          <ac:chgData name="서민재" userId="9d21bac9-74e1-41e1-869e-2e97bcd42319" providerId="ADAL" clId="{FBF1C276-2AE3-48EC-885F-458FD5DCCD54}" dt="2024-01-19T08:25:56.960" v="1607" actId="478"/>
          <ac:spMkLst>
            <pc:docMk/>
            <pc:sldMk cId="451294351" sldId="775"/>
            <ac:spMk id="39" creationId="{FC6288C3-6D16-3EF7-0E11-BE8F92E2AEB4}"/>
          </ac:spMkLst>
        </pc:spChg>
        <pc:spChg chg="del">
          <ac:chgData name="서민재" userId="9d21bac9-74e1-41e1-869e-2e97bcd42319" providerId="ADAL" clId="{FBF1C276-2AE3-48EC-885F-458FD5DCCD54}" dt="2024-01-19T08:25:56.960" v="1607" actId="478"/>
          <ac:spMkLst>
            <pc:docMk/>
            <pc:sldMk cId="451294351" sldId="775"/>
            <ac:spMk id="41" creationId="{354AD43D-4DD7-7B70-1681-D20E02BAA609}"/>
          </ac:spMkLst>
        </pc:spChg>
        <pc:spChg chg="del">
          <ac:chgData name="서민재" userId="9d21bac9-74e1-41e1-869e-2e97bcd42319" providerId="ADAL" clId="{FBF1C276-2AE3-48EC-885F-458FD5DCCD54}" dt="2024-01-19T08:25:56.960" v="1607" actId="478"/>
          <ac:spMkLst>
            <pc:docMk/>
            <pc:sldMk cId="451294351" sldId="775"/>
            <ac:spMk id="42" creationId="{B699787B-EF95-7EE3-EC4D-4CAFE206505E}"/>
          </ac:spMkLst>
        </pc:spChg>
        <pc:spChg chg="del">
          <ac:chgData name="서민재" userId="9d21bac9-74e1-41e1-869e-2e97bcd42319" providerId="ADAL" clId="{FBF1C276-2AE3-48EC-885F-458FD5DCCD54}" dt="2024-01-19T08:25:56.960" v="1607" actId="478"/>
          <ac:spMkLst>
            <pc:docMk/>
            <pc:sldMk cId="451294351" sldId="775"/>
            <ac:spMk id="46" creationId="{497933BA-CA9E-BF03-AB0B-728A08D97E48}"/>
          </ac:spMkLst>
        </pc:spChg>
        <pc:grpChg chg="del">
          <ac:chgData name="서민재" userId="9d21bac9-74e1-41e1-869e-2e97bcd42319" providerId="ADAL" clId="{FBF1C276-2AE3-48EC-885F-458FD5DCCD54}" dt="2024-01-19T08:25:56.960" v="1607" actId="478"/>
          <ac:grpSpMkLst>
            <pc:docMk/>
            <pc:sldMk cId="451294351" sldId="775"/>
            <ac:grpSpMk id="37" creationId="{6953F609-0E32-55FC-1D16-A148729EC33E}"/>
          </ac:grpSpMkLst>
        </pc:grpChg>
        <pc:graphicFrameChg chg="add del">
          <ac:chgData name="서민재" userId="9d21bac9-74e1-41e1-869e-2e97bcd42319" providerId="ADAL" clId="{FBF1C276-2AE3-48EC-885F-458FD5DCCD54}" dt="2024-01-19T08:32:36.871" v="1705" actId="3680"/>
          <ac:graphicFrameMkLst>
            <pc:docMk/>
            <pc:sldMk cId="451294351" sldId="775"/>
            <ac:graphicFrameMk id="5" creationId="{4478C4DC-65E5-DF85-549E-0336A0048014}"/>
          </ac:graphicFrameMkLst>
        </pc:graphicFrameChg>
        <pc:graphicFrameChg chg="add mod modGraphic">
          <ac:chgData name="서민재" userId="9d21bac9-74e1-41e1-869e-2e97bcd42319" providerId="ADAL" clId="{FBF1C276-2AE3-48EC-885F-458FD5DCCD54}" dt="2024-01-19T08:37:28.220" v="1811" actId="1076"/>
          <ac:graphicFrameMkLst>
            <pc:docMk/>
            <pc:sldMk cId="451294351" sldId="775"/>
            <ac:graphicFrameMk id="6" creationId="{E3F4C101-D3F7-305C-5769-F9F4D653890C}"/>
          </ac:graphicFrameMkLst>
        </pc:graphicFrameChg>
        <pc:picChg chg="del">
          <ac:chgData name="서민재" userId="9d21bac9-74e1-41e1-869e-2e97bcd42319" providerId="ADAL" clId="{FBF1C276-2AE3-48EC-885F-458FD5DCCD54}" dt="2024-01-19T08:25:56.960" v="1607" actId="478"/>
          <ac:picMkLst>
            <pc:docMk/>
            <pc:sldMk cId="451294351" sldId="775"/>
            <ac:picMk id="16" creationId="{2EC21365-B172-B473-1F6D-36E1919B8487}"/>
          </ac:picMkLst>
        </pc:picChg>
        <pc:picChg chg="del">
          <ac:chgData name="서민재" userId="9d21bac9-74e1-41e1-869e-2e97bcd42319" providerId="ADAL" clId="{FBF1C276-2AE3-48EC-885F-458FD5DCCD54}" dt="2024-01-19T08:25:56.960" v="1607" actId="478"/>
          <ac:picMkLst>
            <pc:docMk/>
            <pc:sldMk cId="451294351" sldId="775"/>
            <ac:picMk id="18" creationId="{F4F25545-7B0B-7E06-CB5F-36869399E787}"/>
          </ac:picMkLst>
        </pc:picChg>
        <pc:picChg chg="del">
          <ac:chgData name="서민재" userId="9d21bac9-74e1-41e1-869e-2e97bcd42319" providerId="ADAL" clId="{FBF1C276-2AE3-48EC-885F-458FD5DCCD54}" dt="2024-01-19T08:25:56.960" v="1607" actId="478"/>
          <ac:picMkLst>
            <pc:docMk/>
            <pc:sldMk cId="451294351" sldId="775"/>
            <ac:picMk id="20" creationId="{CF6C642C-02F0-748D-BC80-C4CADEAAA9D2}"/>
          </ac:picMkLst>
        </pc:picChg>
        <pc:picChg chg="del">
          <ac:chgData name="서민재" userId="9d21bac9-74e1-41e1-869e-2e97bcd42319" providerId="ADAL" clId="{FBF1C276-2AE3-48EC-885F-458FD5DCCD54}" dt="2024-01-19T08:25:56.960" v="1607" actId="478"/>
          <ac:picMkLst>
            <pc:docMk/>
            <pc:sldMk cId="451294351" sldId="775"/>
            <ac:picMk id="21" creationId="{CBE08D18-4F57-EECA-15D3-66FEBA7D4B12}"/>
          </ac:picMkLst>
        </pc:picChg>
        <pc:picChg chg="del">
          <ac:chgData name="서민재" userId="9d21bac9-74e1-41e1-869e-2e97bcd42319" providerId="ADAL" clId="{FBF1C276-2AE3-48EC-885F-458FD5DCCD54}" dt="2024-01-19T08:25:56.960" v="1607" actId="478"/>
          <ac:picMkLst>
            <pc:docMk/>
            <pc:sldMk cId="451294351" sldId="775"/>
            <ac:picMk id="24" creationId="{4FF9EC75-24F0-20FB-C4A0-CB302BC652F2}"/>
          </ac:picMkLst>
        </pc:picChg>
        <pc:picChg chg="del">
          <ac:chgData name="서민재" userId="9d21bac9-74e1-41e1-869e-2e97bcd42319" providerId="ADAL" clId="{FBF1C276-2AE3-48EC-885F-458FD5DCCD54}" dt="2024-01-19T08:25:56.960" v="1607" actId="478"/>
          <ac:picMkLst>
            <pc:docMk/>
            <pc:sldMk cId="451294351" sldId="775"/>
            <ac:picMk id="35" creationId="{68298132-6406-197F-0184-3B78BA680FFE}"/>
          </ac:picMkLst>
        </pc:picChg>
        <pc:picChg chg="del">
          <ac:chgData name="서민재" userId="9d21bac9-74e1-41e1-869e-2e97bcd42319" providerId="ADAL" clId="{FBF1C276-2AE3-48EC-885F-458FD5DCCD54}" dt="2024-01-19T08:25:56.960" v="1607" actId="478"/>
          <ac:picMkLst>
            <pc:docMk/>
            <pc:sldMk cId="451294351" sldId="775"/>
            <ac:picMk id="38" creationId="{6C10B42E-6986-0029-0EEE-10F63B9CFDCA}"/>
          </ac:picMkLst>
        </pc:picChg>
        <pc:cxnChg chg="del">
          <ac:chgData name="서민재" userId="9d21bac9-74e1-41e1-869e-2e97bcd42319" providerId="ADAL" clId="{FBF1C276-2AE3-48EC-885F-458FD5DCCD54}" dt="2024-01-19T08:25:56.960" v="1607" actId="478"/>
          <ac:cxnSpMkLst>
            <pc:docMk/>
            <pc:sldMk cId="451294351" sldId="775"/>
            <ac:cxnSpMk id="10" creationId="{B8DD1793-180E-1F33-24EC-44E3375CC386}"/>
          </ac:cxnSpMkLst>
        </pc:cxnChg>
        <pc:cxnChg chg="del">
          <ac:chgData name="서민재" userId="9d21bac9-74e1-41e1-869e-2e97bcd42319" providerId="ADAL" clId="{FBF1C276-2AE3-48EC-885F-458FD5DCCD54}" dt="2024-01-19T08:25:56.960" v="1607" actId="478"/>
          <ac:cxnSpMkLst>
            <pc:docMk/>
            <pc:sldMk cId="451294351" sldId="775"/>
            <ac:cxnSpMk id="25" creationId="{82113C0C-B931-073C-A231-76BFB7854B06}"/>
          </ac:cxnSpMkLst>
        </pc:cxnChg>
        <pc:cxnChg chg="del">
          <ac:chgData name="서민재" userId="9d21bac9-74e1-41e1-869e-2e97bcd42319" providerId="ADAL" clId="{FBF1C276-2AE3-48EC-885F-458FD5DCCD54}" dt="2024-01-19T08:25:56.960" v="1607" actId="478"/>
          <ac:cxnSpMkLst>
            <pc:docMk/>
            <pc:sldMk cId="451294351" sldId="775"/>
            <ac:cxnSpMk id="44" creationId="{4114CFF6-F575-4A58-2B51-10E6EDC0BED8}"/>
          </ac:cxnSpMkLst>
        </pc:cxnChg>
      </pc:sldChg>
      <pc:sldChg chg="delSp modSp add mod">
        <pc:chgData name="서민재" userId="9d21bac9-74e1-41e1-869e-2e97bcd42319" providerId="ADAL" clId="{FBF1C276-2AE3-48EC-885F-458FD5DCCD54}" dt="2024-01-19T09:00:40.179" v="3389" actId="404"/>
        <pc:sldMkLst>
          <pc:docMk/>
          <pc:sldMk cId="3891852909" sldId="776"/>
        </pc:sldMkLst>
        <pc:spChg chg="mod">
          <ac:chgData name="서민재" userId="9d21bac9-74e1-41e1-869e-2e97bcd42319" providerId="ADAL" clId="{FBF1C276-2AE3-48EC-885F-458FD5DCCD54}" dt="2024-01-19T08:50:55.744" v="3279" actId="1076"/>
          <ac:spMkLst>
            <pc:docMk/>
            <pc:sldMk cId="3891852909" sldId="776"/>
            <ac:spMk id="2" creationId="{6C93F908-ACA8-C2A9-AD29-91054153A246}"/>
          </ac:spMkLst>
        </pc:spChg>
        <pc:spChg chg="mod">
          <ac:chgData name="서민재" userId="9d21bac9-74e1-41e1-869e-2e97bcd42319" providerId="ADAL" clId="{FBF1C276-2AE3-48EC-885F-458FD5DCCD54}" dt="2024-01-19T09:00:40.179" v="3389" actId="404"/>
          <ac:spMkLst>
            <pc:docMk/>
            <pc:sldMk cId="3891852909" sldId="776"/>
            <ac:spMk id="3" creationId="{8F4E87E1-AE17-1774-04A9-252C2E35FBF3}"/>
          </ac:spMkLst>
        </pc:spChg>
        <pc:graphicFrameChg chg="del">
          <ac:chgData name="서민재" userId="9d21bac9-74e1-41e1-869e-2e97bcd42319" providerId="ADAL" clId="{FBF1C276-2AE3-48EC-885F-458FD5DCCD54}" dt="2024-01-19T08:44:34.163" v="2437" actId="478"/>
          <ac:graphicFrameMkLst>
            <pc:docMk/>
            <pc:sldMk cId="3891852909" sldId="776"/>
            <ac:graphicFrameMk id="6" creationId="{E3F4C101-D3F7-305C-5769-F9F4D653890C}"/>
          </ac:graphicFrameMkLst>
        </pc:graphicFrameChg>
      </pc:sldChg>
      <pc:sldChg chg="addSp delSp modSp add mod">
        <pc:chgData name="서민재" userId="9d21bac9-74e1-41e1-869e-2e97bcd42319" providerId="ADAL" clId="{FBF1C276-2AE3-48EC-885F-458FD5DCCD54}" dt="2024-01-19T09:07:04.620" v="4122" actId="14100"/>
        <pc:sldMkLst>
          <pc:docMk/>
          <pc:sldMk cId="442080634" sldId="777"/>
        </pc:sldMkLst>
        <pc:spChg chg="mod">
          <ac:chgData name="서민재" userId="9d21bac9-74e1-41e1-869e-2e97bcd42319" providerId="ADAL" clId="{FBF1C276-2AE3-48EC-885F-458FD5DCCD54}" dt="2024-01-19T08:51:14.413" v="3287"/>
          <ac:spMkLst>
            <pc:docMk/>
            <pc:sldMk cId="442080634" sldId="777"/>
            <ac:spMk id="2" creationId="{6C93F908-ACA8-C2A9-AD29-91054153A246}"/>
          </ac:spMkLst>
        </pc:spChg>
        <pc:spChg chg="del mod">
          <ac:chgData name="서민재" userId="9d21bac9-74e1-41e1-869e-2e97bcd42319" providerId="ADAL" clId="{FBF1C276-2AE3-48EC-885F-458FD5DCCD54}" dt="2024-01-19T08:51:23.038" v="3292" actId="478"/>
          <ac:spMkLst>
            <pc:docMk/>
            <pc:sldMk cId="442080634" sldId="777"/>
            <ac:spMk id="3" creationId="{8F4E87E1-AE17-1774-04A9-252C2E35FBF3}"/>
          </ac:spMkLst>
        </pc:spChg>
        <pc:spChg chg="add mod">
          <ac:chgData name="서민재" userId="9d21bac9-74e1-41e1-869e-2e97bcd42319" providerId="ADAL" clId="{FBF1C276-2AE3-48EC-885F-458FD5DCCD54}" dt="2024-01-19T09:06:33.155" v="4117" actId="20577"/>
          <ac:spMkLst>
            <pc:docMk/>
            <pc:sldMk cId="442080634" sldId="777"/>
            <ac:spMk id="5" creationId="{9515076B-7893-CB2A-9873-5D567E8DFCF3}"/>
          </ac:spMkLst>
        </pc:spChg>
        <pc:picChg chg="add mod">
          <ac:chgData name="서민재" userId="9d21bac9-74e1-41e1-869e-2e97bcd42319" providerId="ADAL" clId="{FBF1C276-2AE3-48EC-885F-458FD5DCCD54}" dt="2024-01-19T09:03:20.124" v="3783" actId="14100"/>
          <ac:picMkLst>
            <pc:docMk/>
            <pc:sldMk cId="442080634" sldId="777"/>
            <ac:picMk id="7" creationId="{2AF4181D-C9D0-1F48-1401-3AB2889D182E}"/>
          </ac:picMkLst>
        </pc:picChg>
        <pc:picChg chg="add mod">
          <ac:chgData name="서민재" userId="9d21bac9-74e1-41e1-869e-2e97bcd42319" providerId="ADAL" clId="{FBF1C276-2AE3-48EC-885F-458FD5DCCD54}" dt="2024-01-19T09:07:04.620" v="4122" actId="14100"/>
          <ac:picMkLst>
            <pc:docMk/>
            <pc:sldMk cId="442080634" sldId="777"/>
            <ac:picMk id="9" creationId="{DA86BF7B-834C-5EC6-3708-80356BD48841}"/>
          </ac:picMkLst>
        </pc:picChg>
      </pc:sldChg>
      <pc:sldChg chg="addSp delSp modSp add mod">
        <pc:chgData name="서민재" userId="9d21bac9-74e1-41e1-869e-2e97bcd42319" providerId="ADAL" clId="{FBF1C276-2AE3-48EC-885F-458FD5DCCD54}" dt="2024-01-19T09:11:03.481" v="4616"/>
        <pc:sldMkLst>
          <pc:docMk/>
          <pc:sldMk cId="641036767" sldId="778"/>
        </pc:sldMkLst>
        <pc:spChg chg="mod">
          <ac:chgData name="서민재" userId="9d21bac9-74e1-41e1-869e-2e97bcd42319" providerId="ADAL" clId="{FBF1C276-2AE3-48EC-885F-458FD5DCCD54}" dt="2024-01-19T09:11:03.481" v="4616"/>
          <ac:spMkLst>
            <pc:docMk/>
            <pc:sldMk cId="641036767" sldId="778"/>
            <ac:spMk id="5" creationId="{9515076B-7893-CB2A-9873-5D567E8DFCF3}"/>
          </ac:spMkLst>
        </pc:spChg>
        <pc:picChg chg="add mod">
          <ac:chgData name="서민재" userId="9d21bac9-74e1-41e1-869e-2e97bcd42319" providerId="ADAL" clId="{FBF1C276-2AE3-48EC-885F-458FD5DCCD54}" dt="2024-01-19T09:09:24.017" v="4398" actId="1076"/>
          <ac:picMkLst>
            <pc:docMk/>
            <pc:sldMk cId="641036767" sldId="778"/>
            <ac:picMk id="6" creationId="{84EBA95F-166F-4509-D358-EEA42CFA5F3D}"/>
          </ac:picMkLst>
        </pc:picChg>
        <pc:picChg chg="del">
          <ac:chgData name="서민재" userId="9d21bac9-74e1-41e1-869e-2e97bcd42319" providerId="ADAL" clId="{FBF1C276-2AE3-48EC-885F-458FD5DCCD54}" dt="2024-01-19T09:08:41.431" v="4259" actId="478"/>
          <ac:picMkLst>
            <pc:docMk/>
            <pc:sldMk cId="641036767" sldId="778"/>
            <ac:picMk id="7" creationId="{2AF4181D-C9D0-1F48-1401-3AB2889D182E}"/>
          </ac:picMkLst>
        </pc:picChg>
        <pc:picChg chg="del">
          <ac:chgData name="서민재" userId="9d21bac9-74e1-41e1-869e-2e97bcd42319" providerId="ADAL" clId="{FBF1C276-2AE3-48EC-885F-458FD5DCCD54}" dt="2024-01-19T09:08:41.928" v="4260" actId="478"/>
          <ac:picMkLst>
            <pc:docMk/>
            <pc:sldMk cId="641036767" sldId="778"/>
            <ac:picMk id="9" creationId="{DA86BF7B-834C-5EC6-3708-80356BD48841}"/>
          </ac:picMkLst>
        </pc:picChg>
      </pc:sldChg>
      <pc:sldChg chg="modSp mod">
        <pc:chgData name="서민재" userId="9d21bac9-74e1-41e1-869e-2e97bcd42319" providerId="ADAL" clId="{FBF1C276-2AE3-48EC-885F-458FD5DCCD54}" dt="2024-01-25T04:39:48.221" v="4729" actId="20577"/>
        <pc:sldMkLst>
          <pc:docMk/>
          <pc:sldMk cId="1576989185" sldId="782"/>
        </pc:sldMkLst>
        <pc:spChg chg="mod">
          <ac:chgData name="서민재" userId="9d21bac9-74e1-41e1-869e-2e97bcd42319" providerId="ADAL" clId="{FBF1C276-2AE3-48EC-885F-458FD5DCCD54}" dt="2024-01-25T04:39:48.221" v="4729" actId="20577"/>
          <ac:spMkLst>
            <pc:docMk/>
            <pc:sldMk cId="1576989185" sldId="782"/>
            <ac:spMk id="3" creationId="{00000000-0000-0000-0000-000000000000}"/>
          </ac:spMkLst>
        </pc:spChg>
      </pc:sldChg>
      <pc:sldChg chg="addSp delSp modSp mod setBg modAnim">
        <pc:chgData name="서민재" userId="9d21bac9-74e1-41e1-869e-2e97bcd42319" providerId="ADAL" clId="{FBF1C276-2AE3-48EC-885F-458FD5DCCD54}" dt="2024-01-25T04:47:52.556" v="5100"/>
        <pc:sldMkLst>
          <pc:docMk/>
          <pc:sldMk cId="2832057311" sldId="785"/>
        </pc:sldMkLst>
        <pc:spChg chg="mod">
          <ac:chgData name="서민재" userId="9d21bac9-74e1-41e1-869e-2e97bcd42319" providerId="ADAL" clId="{FBF1C276-2AE3-48EC-885F-458FD5DCCD54}" dt="2024-01-25T04:42:20.562" v="4792" actId="1076"/>
          <ac:spMkLst>
            <pc:docMk/>
            <pc:sldMk cId="2832057311" sldId="785"/>
            <ac:spMk id="2" creationId="{00000000-0000-0000-0000-000000000000}"/>
          </ac:spMkLst>
        </pc:spChg>
        <pc:spChg chg="mod ord">
          <ac:chgData name="서민재" userId="9d21bac9-74e1-41e1-869e-2e97bcd42319" providerId="ADAL" clId="{FBF1C276-2AE3-48EC-885F-458FD5DCCD54}" dt="2024-01-25T04:41:49.151" v="4739" actId="26606"/>
          <ac:spMkLst>
            <pc:docMk/>
            <pc:sldMk cId="2832057311" sldId="785"/>
            <ac:spMk id="4" creationId="{00000000-0000-0000-0000-000000000000}"/>
          </ac:spMkLst>
        </pc:spChg>
        <pc:spChg chg="del">
          <ac:chgData name="서민재" userId="9d21bac9-74e1-41e1-869e-2e97bcd42319" providerId="ADAL" clId="{FBF1C276-2AE3-48EC-885F-458FD5DCCD54}" dt="2024-01-25T04:39:32.135" v="4710" actId="478"/>
          <ac:spMkLst>
            <pc:docMk/>
            <pc:sldMk cId="2832057311" sldId="785"/>
            <ac:spMk id="7" creationId="{00000000-0000-0000-0000-000000000000}"/>
          </ac:spMkLst>
        </pc:spChg>
        <pc:spChg chg="del mod">
          <ac:chgData name="서민재" userId="9d21bac9-74e1-41e1-869e-2e97bcd42319" providerId="ADAL" clId="{FBF1C276-2AE3-48EC-885F-458FD5DCCD54}" dt="2024-01-25T04:39:30.775" v="4708" actId="478"/>
          <ac:spMkLst>
            <pc:docMk/>
            <pc:sldMk cId="2832057311" sldId="785"/>
            <ac:spMk id="8" creationId="{00000000-0000-0000-0000-000000000000}"/>
          </ac:spMkLst>
        </pc:spChg>
        <pc:spChg chg="add mod">
          <ac:chgData name="서민재" userId="9d21bac9-74e1-41e1-869e-2e97bcd42319" providerId="ADAL" clId="{FBF1C276-2AE3-48EC-885F-458FD5DCCD54}" dt="2024-01-25T04:43:12.379" v="4847"/>
          <ac:spMkLst>
            <pc:docMk/>
            <pc:sldMk cId="2832057311" sldId="785"/>
            <ac:spMk id="11" creationId="{0AE85D9A-B48C-2F36-439C-0CCEA09243CB}"/>
          </ac:spMkLst>
        </pc:spChg>
        <pc:spChg chg="add mod">
          <ac:chgData name="서민재" userId="9d21bac9-74e1-41e1-869e-2e97bcd42319" providerId="ADAL" clId="{FBF1C276-2AE3-48EC-885F-458FD5DCCD54}" dt="2024-01-25T04:43:17.662" v="4867"/>
          <ac:spMkLst>
            <pc:docMk/>
            <pc:sldMk cId="2832057311" sldId="785"/>
            <ac:spMk id="12" creationId="{FAF6A5C5-AA60-6F7D-6FCD-3476AC1687FA}"/>
          </ac:spMkLst>
        </pc:spChg>
        <pc:spChg chg="add mod">
          <ac:chgData name="서민재" userId="9d21bac9-74e1-41e1-869e-2e97bcd42319" providerId="ADAL" clId="{FBF1C276-2AE3-48EC-885F-458FD5DCCD54}" dt="2024-01-25T04:43:28.301" v="4925"/>
          <ac:spMkLst>
            <pc:docMk/>
            <pc:sldMk cId="2832057311" sldId="785"/>
            <ac:spMk id="13" creationId="{64B78655-B772-539F-6E70-06FF0BCB1DDE}"/>
          </ac:spMkLst>
        </pc:spChg>
        <pc:spChg chg="add del">
          <ac:chgData name="서민재" userId="9d21bac9-74e1-41e1-869e-2e97bcd42319" providerId="ADAL" clId="{FBF1C276-2AE3-48EC-885F-458FD5DCCD54}" dt="2024-01-25T04:41:32.517" v="4733" actId="26606"/>
          <ac:spMkLst>
            <pc:docMk/>
            <pc:sldMk cId="2832057311" sldId="785"/>
            <ac:spMk id="15" creationId="{A4AC5506-6312-4701-8D3C-40187889A947}"/>
          </ac:spMkLst>
        </pc:spChg>
        <pc:spChg chg="del mod">
          <ac:chgData name="서민재" userId="9d21bac9-74e1-41e1-869e-2e97bcd42319" providerId="ADAL" clId="{FBF1C276-2AE3-48EC-885F-458FD5DCCD54}" dt="2024-01-25T04:39:28.745" v="4706" actId="478"/>
          <ac:spMkLst>
            <pc:docMk/>
            <pc:sldMk cId="2832057311" sldId="785"/>
            <ac:spMk id="18" creationId="{00000000-0000-0000-0000-000000000000}"/>
          </ac:spMkLst>
        </pc:spChg>
        <pc:spChg chg="add del">
          <ac:chgData name="서민재" userId="9d21bac9-74e1-41e1-869e-2e97bcd42319" providerId="ADAL" clId="{FBF1C276-2AE3-48EC-885F-458FD5DCCD54}" dt="2024-01-25T04:41:33.455" v="4735" actId="26606"/>
          <ac:spMkLst>
            <pc:docMk/>
            <pc:sldMk cId="2832057311" sldId="785"/>
            <ac:spMk id="19" creationId="{5E395AE0-8789-FAD6-A987-32E65C185100}"/>
          </ac:spMkLst>
        </pc:spChg>
        <pc:spChg chg="add mod">
          <ac:chgData name="서민재" userId="9d21bac9-74e1-41e1-869e-2e97bcd42319" providerId="ADAL" clId="{FBF1C276-2AE3-48EC-885F-458FD5DCCD54}" dt="2024-01-25T04:45:31.765" v="5047" actId="20577"/>
          <ac:spMkLst>
            <pc:docMk/>
            <pc:sldMk cId="2832057311" sldId="785"/>
            <ac:spMk id="20" creationId="{F94003DC-E0C9-3517-97B7-807C381B9E26}"/>
          </ac:spMkLst>
        </pc:spChg>
        <pc:spChg chg="add del">
          <ac:chgData name="서민재" userId="9d21bac9-74e1-41e1-869e-2e97bcd42319" providerId="ADAL" clId="{FBF1C276-2AE3-48EC-885F-458FD5DCCD54}" dt="2024-01-25T04:41:39.944" v="4737" actId="26606"/>
          <ac:spMkLst>
            <pc:docMk/>
            <pc:sldMk cId="2832057311" sldId="785"/>
            <ac:spMk id="21" creationId="{53F29798-D584-4792-9B62-3F5F5C36D619}"/>
          </ac:spMkLst>
        </pc:spChg>
        <pc:spChg chg="add mod">
          <ac:chgData name="서민재" userId="9d21bac9-74e1-41e1-869e-2e97bcd42319" providerId="ADAL" clId="{FBF1C276-2AE3-48EC-885F-458FD5DCCD54}" dt="2024-01-25T04:45:49.838" v="5052" actId="1076"/>
          <ac:spMkLst>
            <pc:docMk/>
            <pc:sldMk cId="2832057311" sldId="785"/>
            <ac:spMk id="22" creationId="{631233EF-8BE9-894A-4A7E-8D2C4BB30036}"/>
          </ac:spMkLst>
        </pc:spChg>
        <pc:spChg chg="add del">
          <ac:chgData name="서민재" userId="9d21bac9-74e1-41e1-869e-2e97bcd42319" providerId="ADAL" clId="{FBF1C276-2AE3-48EC-885F-458FD5DCCD54}" dt="2024-01-25T04:41:49.151" v="4739" actId="26606"/>
          <ac:spMkLst>
            <pc:docMk/>
            <pc:sldMk cId="2832057311" sldId="785"/>
            <ac:spMk id="23" creationId="{A4AC5506-6312-4701-8D3C-40187889A947}"/>
          </ac:spMkLst>
        </pc:spChg>
        <pc:spChg chg="add mod">
          <ac:chgData name="서민재" userId="9d21bac9-74e1-41e1-869e-2e97bcd42319" providerId="ADAL" clId="{FBF1C276-2AE3-48EC-885F-458FD5DCCD54}" dt="2024-01-25T04:47:41.265" v="5097" actId="1076"/>
          <ac:spMkLst>
            <pc:docMk/>
            <pc:sldMk cId="2832057311" sldId="785"/>
            <ac:spMk id="24" creationId="{BFCFFC24-EF9F-F260-EE61-904466C365D1}"/>
          </ac:spMkLst>
        </pc:spChg>
        <pc:picChg chg="del">
          <ac:chgData name="서민재" userId="9d21bac9-74e1-41e1-869e-2e97bcd42319" providerId="ADAL" clId="{FBF1C276-2AE3-48EC-885F-458FD5DCCD54}" dt="2024-01-25T04:39:26.469" v="4703" actId="478"/>
          <ac:picMkLst>
            <pc:docMk/>
            <pc:sldMk cId="2832057311" sldId="785"/>
            <ac:picMk id="3" creationId="{00000000-0000-0000-0000-000000000000}"/>
          </ac:picMkLst>
        </pc:picChg>
        <pc:picChg chg="del">
          <ac:chgData name="서민재" userId="9d21bac9-74e1-41e1-869e-2e97bcd42319" providerId="ADAL" clId="{FBF1C276-2AE3-48EC-885F-458FD5DCCD54}" dt="2024-01-25T04:39:26.818" v="4704" actId="478"/>
          <ac:picMkLst>
            <pc:docMk/>
            <pc:sldMk cId="2832057311" sldId="785"/>
            <ac:picMk id="5" creationId="{00000000-0000-0000-0000-000000000000}"/>
          </ac:picMkLst>
        </pc:picChg>
        <pc:picChg chg="del">
          <ac:chgData name="서민재" userId="9d21bac9-74e1-41e1-869e-2e97bcd42319" providerId="ADAL" clId="{FBF1C276-2AE3-48EC-885F-458FD5DCCD54}" dt="2024-01-25T04:39:31.037" v="4709" actId="478"/>
          <ac:picMkLst>
            <pc:docMk/>
            <pc:sldMk cId="2832057311" sldId="785"/>
            <ac:picMk id="6" creationId="{00000000-0000-0000-0000-000000000000}"/>
          </ac:picMkLst>
        </pc:picChg>
        <pc:picChg chg="add mod">
          <ac:chgData name="서민재" userId="9d21bac9-74e1-41e1-869e-2e97bcd42319" providerId="ADAL" clId="{FBF1C276-2AE3-48EC-885F-458FD5DCCD54}" dt="2024-01-25T04:47:08.546" v="5065" actId="1076"/>
          <ac:picMkLst>
            <pc:docMk/>
            <pc:sldMk cId="2832057311" sldId="785"/>
            <ac:picMk id="10" creationId="{BD58E09B-AFEA-4E4C-F2BE-C81A4739466E}"/>
          </ac:picMkLst>
        </pc:picChg>
        <pc:picChg chg="add del mod">
          <ac:chgData name="서민재" userId="9d21bac9-74e1-41e1-869e-2e97bcd42319" providerId="ADAL" clId="{FBF1C276-2AE3-48EC-885F-458FD5DCCD54}" dt="2024-01-25T04:45:10.897" v="5002" actId="478"/>
          <ac:picMkLst>
            <pc:docMk/>
            <pc:sldMk cId="2832057311" sldId="785"/>
            <ac:picMk id="16" creationId="{D1DC7233-4B97-FF37-029E-DD8182B18D50}"/>
          </ac:picMkLst>
        </pc:picChg>
        <pc:cxnChg chg="add del">
          <ac:chgData name="서민재" userId="9d21bac9-74e1-41e1-869e-2e97bcd42319" providerId="ADAL" clId="{FBF1C276-2AE3-48EC-885F-458FD5DCCD54}" dt="2024-01-25T04:41:33.455" v="4735" actId="26606"/>
          <ac:cxnSpMkLst>
            <pc:docMk/>
            <pc:sldMk cId="2832057311" sldId="785"/>
            <ac:cxnSpMk id="17" creationId="{7667AA61-5C27-F30F-D229-06CBE5709F33}"/>
          </ac:cxnSpMkLst>
        </pc:cxnChg>
      </pc:sldChg>
      <pc:sldChg chg="addSp delSp modSp mod modAnim">
        <pc:chgData name="서민재" userId="9d21bac9-74e1-41e1-869e-2e97bcd42319" providerId="ADAL" clId="{FBF1C276-2AE3-48EC-885F-458FD5DCCD54}" dt="2024-01-25T04:54:30.711" v="5179" actId="1076"/>
        <pc:sldMkLst>
          <pc:docMk/>
          <pc:sldMk cId="1207002082" sldId="786"/>
        </pc:sldMkLst>
        <pc:spChg chg="add mod">
          <ac:chgData name="서민재" userId="9d21bac9-74e1-41e1-869e-2e97bcd42319" providerId="ADAL" clId="{FBF1C276-2AE3-48EC-885F-458FD5DCCD54}" dt="2024-01-25T04:48:11.207" v="5169"/>
          <ac:spMkLst>
            <pc:docMk/>
            <pc:sldMk cId="1207002082" sldId="786"/>
            <ac:spMk id="3" creationId="{144270DD-D87C-2B1A-A75F-30FC43C1C41E}"/>
          </ac:spMkLst>
        </pc:spChg>
        <pc:spChg chg="del">
          <ac:chgData name="서민재" userId="9d21bac9-74e1-41e1-869e-2e97bcd42319" providerId="ADAL" clId="{FBF1C276-2AE3-48EC-885F-458FD5DCCD54}" dt="2024-01-25T04:46:58.882" v="5064" actId="478"/>
          <ac:spMkLst>
            <pc:docMk/>
            <pc:sldMk cId="1207002082" sldId="786"/>
            <ac:spMk id="7" creationId="{00000000-0000-0000-0000-000000000000}"/>
          </ac:spMkLst>
        </pc:spChg>
        <pc:spChg chg="del">
          <ac:chgData name="서민재" userId="9d21bac9-74e1-41e1-869e-2e97bcd42319" providerId="ADAL" clId="{FBF1C276-2AE3-48EC-885F-458FD5DCCD54}" dt="2024-01-25T04:46:58.882" v="5064" actId="478"/>
          <ac:spMkLst>
            <pc:docMk/>
            <pc:sldMk cId="1207002082" sldId="786"/>
            <ac:spMk id="8" creationId="{00000000-0000-0000-0000-000000000000}"/>
          </ac:spMkLst>
        </pc:spChg>
        <pc:spChg chg="del">
          <ac:chgData name="서민재" userId="9d21bac9-74e1-41e1-869e-2e97bcd42319" providerId="ADAL" clId="{FBF1C276-2AE3-48EC-885F-458FD5DCCD54}" dt="2024-01-25T04:46:58.882" v="5064" actId="478"/>
          <ac:spMkLst>
            <pc:docMk/>
            <pc:sldMk cId="1207002082" sldId="786"/>
            <ac:spMk id="10" creationId="{00000000-0000-0000-0000-000000000000}"/>
          </ac:spMkLst>
        </pc:spChg>
        <pc:picChg chg="del">
          <ac:chgData name="서민재" userId="9d21bac9-74e1-41e1-869e-2e97bcd42319" providerId="ADAL" clId="{FBF1C276-2AE3-48EC-885F-458FD5DCCD54}" dt="2024-01-25T04:46:58.882" v="5064" actId="478"/>
          <ac:picMkLst>
            <pc:docMk/>
            <pc:sldMk cId="1207002082" sldId="786"/>
            <ac:picMk id="6" creationId="{00000000-0000-0000-0000-000000000000}"/>
          </ac:picMkLst>
        </pc:picChg>
        <pc:picChg chg="add mod">
          <ac:chgData name="서민재" userId="9d21bac9-74e1-41e1-869e-2e97bcd42319" providerId="ADAL" clId="{FBF1C276-2AE3-48EC-885F-458FD5DCCD54}" dt="2024-01-25T04:54:30.711" v="5179" actId="1076"/>
          <ac:picMkLst>
            <pc:docMk/>
            <pc:sldMk cId="1207002082" sldId="786"/>
            <ac:picMk id="9" creationId="{029F913E-E472-2166-2154-A185F3F4C26F}"/>
          </ac:picMkLst>
        </pc:picChg>
        <pc:picChg chg="del">
          <ac:chgData name="서민재" userId="9d21bac9-74e1-41e1-869e-2e97bcd42319" providerId="ADAL" clId="{FBF1C276-2AE3-48EC-885F-458FD5DCCD54}" dt="2024-01-25T04:46:58.882" v="5064" actId="478"/>
          <ac:picMkLst>
            <pc:docMk/>
            <pc:sldMk cId="1207002082" sldId="786"/>
            <ac:picMk id="11" creationId="{00000000-0000-0000-0000-000000000000}"/>
          </ac:picMkLst>
        </pc:picChg>
      </pc:sldChg>
      <pc:sldChg chg="addSp delSp modSp mod">
        <pc:chgData name="서민재" userId="9d21bac9-74e1-41e1-869e-2e97bcd42319" providerId="ADAL" clId="{FBF1C276-2AE3-48EC-885F-458FD5DCCD54}" dt="2024-01-25T05:28:29.694" v="5923" actId="1076"/>
        <pc:sldMkLst>
          <pc:docMk/>
          <pc:sldMk cId="2106327615" sldId="787"/>
        </pc:sldMkLst>
        <pc:spChg chg="add mod">
          <ac:chgData name="서민재" userId="9d21bac9-74e1-41e1-869e-2e97bcd42319" providerId="ADAL" clId="{FBF1C276-2AE3-48EC-885F-458FD5DCCD54}" dt="2024-01-25T05:28:29.694" v="5923" actId="1076"/>
          <ac:spMkLst>
            <pc:docMk/>
            <pc:sldMk cId="2106327615" sldId="787"/>
            <ac:spMk id="7" creationId="{C8D85BDD-0017-5CD1-E90B-06F04007AE5A}"/>
          </ac:spMkLst>
        </pc:spChg>
        <pc:spChg chg="del">
          <ac:chgData name="서민재" userId="9d21bac9-74e1-41e1-869e-2e97bcd42319" providerId="ADAL" clId="{FBF1C276-2AE3-48EC-885F-458FD5DCCD54}" dt="2024-01-25T05:27:32.521" v="5761" actId="478"/>
          <ac:spMkLst>
            <pc:docMk/>
            <pc:sldMk cId="2106327615" sldId="787"/>
            <ac:spMk id="11" creationId="{00000000-0000-0000-0000-000000000000}"/>
          </ac:spMkLst>
        </pc:spChg>
        <pc:spChg chg="del">
          <ac:chgData name="서민재" userId="9d21bac9-74e1-41e1-869e-2e97bcd42319" providerId="ADAL" clId="{FBF1C276-2AE3-48EC-885F-458FD5DCCD54}" dt="2024-01-25T05:27:32.521" v="5761" actId="478"/>
          <ac:spMkLst>
            <pc:docMk/>
            <pc:sldMk cId="2106327615" sldId="787"/>
            <ac:spMk id="12" creationId="{00000000-0000-0000-0000-000000000000}"/>
          </ac:spMkLst>
        </pc:spChg>
        <pc:picChg chg="del">
          <ac:chgData name="서민재" userId="9d21bac9-74e1-41e1-869e-2e97bcd42319" providerId="ADAL" clId="{FBF1C276-2AE3-48EC-885F-458FD5DCCD54}" dt="2024-01-25T05:27:32.521" v="5761" actId="478"/>
          <ac:picMkLst>
            <pc:docMk/>
            <pc:sldMk cId="2106327615" sldId="787"/>
            <ac:picMk id="5" creationId="{00000000-0000-0000-0000-000000000000}"/>
          </ac:picMkLst>
        </pc:picChg>
        <pc:picChg chg="add mod">
          <ac:chgData name="서민재" userId="9d21bac9-74e1-41e1-869e-2e97bcd42319" providerId="ADAL" clId="{FBF1C276-2AE3-48EC-885F-458FD5DCCD54}" dt="2024-01-25T05:27:40.695" v="5765" actId="1076"/>
          <ac:picMkLst>
            <pc:docMk/>
            <pc:sldMk cId="2106327615" sldId="787"/>
            <ac:picMk id="6" creationId="{F77C564A-F5B5-B3BA-1E32-60071487E375}"/>
          </ac:picMkLst>
        </pc:picChg>
      </pc:sldChg>
      <pc:sldChg chg="addSp delSp modSp mod">
        <pc:chgData name="서민재" userId="9d21bac9-74e1-41e1-869e-2e97bcd42319" providerId="ADAL" clId="{FBF1C276-2AE3-48EC-885F-458FD5DCCD54}" dt="2024-01-25T05:29:39.921" v="6034" actId="1076"/>
        <pc:sldMkLst>
          <pc:docMk/>
          <pc:sldMk cId="840506456" sldId="788"/>
        </pc:sldMkLst>
        <pc:spChg chg="del">
          <ac:chgData name="서민재" userId="9d21bac9-74e1-41e1-869e-2e97bcd42319" providerId="ADAL" clId="{FBF1C276-2AE3-48EC-885F-458FD5DCCD54}" dt="2024-01-25T05:28:48.824" v="5924" actId="478"/>
          <ac:spMkLst>
            <pc:docMk/>
            <pc:sldMk cId="840506456" sldId="788"/>
            <ac:spMk id="6" creationId="{00000000-0000-0000-0000-000000000000}"/>
          </ac:spMkLst>
        </pc:spChg>
        <pc:spChg chg="mod">
          <ac:chgData name="서민재" userId="9d21bac9-74e1-41e1-869e-2e97bcd42319" providerId="ADAL" clId="{FBF1C276-2AE3-48EC-885F-458FD5DCCD54}" dt="2024-01-25T05:29:39.546" v="6033" actId="208"/>
          <ac:spMkLst>
            <pc:docMk/>
            <pc:sldMk cId="840506456" sldId="788"/>
            <ac:spMk id="11" creationId="{00000000-0000-0000-0000-000000000000}"/>
          </ac:spMkLst>
        </pc:spChg>
        <pc:picChg chg="del">
          <ac:chgData name="서민재" userId="9d21bac9-74e1-41e1-869e-2e97bcd42319" providerId="ADAL" clId="{FBF1C276-2AE3-48EC-885F-458FD5DCCD54}" dt="2024-01-25T05:28:48.824" v="5924" actId="478"/>
          <ac:picMkLst>
            <pc:docMk/>
            <pc:sldMk cId="840506456" sldId="788"/>
            <ac:picMk id="3" creationId="{00000000-0000-0000-0000-000000000000}"/>
          </ac:picMkLst>
        </pc:picChg>
        <pc:picChg chg="add mod">
          <ac:chgData name="서민재" userId="9d21bac9-74e1-41e1-869e-2e97bcd42319" providerId="ADAL" clId="{FBF1C276-2AE3-48EC-885F-458FD5DCCD54}" dt="2024-01-25T05:29:39.921" v="6034" actId="1076"/>
          <ac:picMkLst>
            <pc:docMk/>
            <pc:sldMk cId="840506456" sldId="788"/>
            <ac:picMk id="7" creationId="{CD385347-1021-26C7-4583-2C2C03CA1553}"/>
          </ac:picMkLst>
        </pc:picChg>
      </pc:sldChg>
      <pc:sldChg chg="addSp delSp modSp mod">
        <pc:chgData name="서민재" userId="9d21bac9-74e1-41e1-869e-2e97bcd42319" providerId="ADAL" clId="{FBF1C276-2AE3-48EC-885F-458FD5DCCD54}" dt="2024-01-25T08:14:35.913" v="6702" actId="1076"/>
        <pc:sldMkLst>
          <pc:docMk/>
          <pc:sldMk cId="2876324140" sldId="789"/>
        </pc:sldMkLst>
        <pc:spChg chg="mod">
          <ac:chgData name="서민재" userId="9d21bac9-74e1-41e1-869e-2e97bcd42319" providerId="ADAL" clId="{FBF1C276-2AE3-48EC-885F-458FD5DCCD54}" dt="2024-01-25T08:14:23.763" v="6699" actId="5793"/>
          <ac:spMkLst>
            <pc:docMk/>
            <pc:sldMk cId="2876324140" sldId="789"/>
            <ac:spMk id="2" creationId="{00000000-0000-0000-0000-000000000000}"/>
          </ac:spMkLst>
        </pc:spChg>
        <pc:spChg chg="del">
          <ac:chgData name="서민재" userId="9d21bac9-74e1-41e1-869e-2e97bcd42319" providerId="ADAL" clId="{FBF1C276-2AE3-48EC-885F-458FD5DCCD54}" dt="2024-01-25T08:13:31.948" v="6651" actId="478"/>
          <ac:spMkLst>
            <pc:docMk/>
            <pc:sldMk cId="2876324140" sldId="789"/>
            <ac:spMk id="8" creationId="{00000000-0000-0000-0000-000000000000}"/>
          </ac:spMkLst>
        </pc:spChg>
        <pc:spChg chg="del">
          <ac:chgData name="서민재" userId="9d21bac9-74e1-41e1-869e-2e97bcd42319" providerId="ADAL" clId="{FBF1C276-2AE3-48EC-885F-458FD5DCCD54}" dt="2024-01-25T08:13:31.948" v="6651" actId="478"/>
          <ac:spMkLst>
            <pc:docMk/>
            <pc:sldMk cId="2876324140" sldId="789"/>
            <ac:spMk id="11" creationId="{00000000-0000-0000-0000-000000000000}"/>
          </ac:spMkLst>
        </pc:spChg>
        <pc:picChg chg="del">
          <ac:chgData name="서민재" userId="9d21bac9-74e1-41e1-869e-2e97bcd42319" providerId="ADAL" clId="{FBF1C276-2AE3-48EC-885F-458FD5DCCD54}" dt="2024-01-25T08:13:27.705" v="6648" actId="478"/>
          <ac:picMkLst>
            <pc:docMk/>
            <pc:sldMk cId="2876324140" sldId="789"/>
            <ac:picMk id="5" creationId="{00000000-0000-0000-0000-000000000000}"/>
          </ac:picMkLst>
        </pc:picChg>
        <pc:picChg chg="add mod">
          <ac:chgData name="서민재" userId="9d21bac9-74e1-41e1-869e-2e97bcd42319" providerId="ADAL" clId="{FBF1C276-2AE3-48EC-885F-458FD5DCCD54}" dt="2024-01-25T08:14:35.913" v="6702" actId="1076"/>
          <ac:picMkLst>
            <pc:docMk/>
            <pc:sldMk cId="2876324140" sldId="789"/>
            <ac:picMk id="6" creationId="{2D966F79-2086-B64F-CF47-D0011821AE68}"/>
          </ac:picMkLst>
        </pc:picChg>
      </pc:sldChg>
      <pc:sldChg chg="addSp delSp modSp mod">
        <pc:chgData name="서민재" userId="9d21bac9-74e1-41e1-869e-2e97bcd42319" providerId="ADAL" clId="{FBF1C276-2AE3-48EC-885F-458FD5DCCD54}" dt="2024-01-25T08:15:38.674" v="6728" actId="1076"/>
        <pc:sldMkLst>
          <pc:docMk/>
          <pc:sldMk cId="470770581" sldId="790"/>
        </pc:sldMkLst>
        <pc:spChg chg="mod">
          <ac:chgData name="서민재" userId="9d21bac9-74e1-41e1-869e-2e97bcd42319" providerId="ADAL" clId="{FBF1C276-2AE3-48EC-885F-458FD5DCCD54}" dt="2024-01-25T08:15:08.605" v="6721" actId="20577"/>
          <ac:spMkLst>
            <pc:docMk/>
            <pc:sldMk cId="470770581" sldId="790"/>
            <ac:spMk id="2" creationId="{00000000-0000-0000-0000-000000000000}"/>
          </ac:spMkLst>
        </pc:spChg>
        <pc:spChg chg="del">
          <ac:chgData name="서민재" userId="9d21bac9-74e1-41e1-869e-2e97bcd42319" providerId="ADAL" clId="{FBF1C276-2AE3-48EC-885F-458FD5DCCD54}" dt="2024-01-25T08:13:34.499" v="6654" actId="478"/>
          <ac:spMkLst>
            <pc:docMk/>
            <pc:sldMk cId="470770581" sldId="790"/>
            <ac:spMk id="6" creationId="{00000000-0000-0000-0000-000000000000}"/>
          </ac:spMkLst>
        </pc:spChg>
        <pc:spChg chg="del">
          <ac:chgData name="서민재" userId="9d21bac9-74e1-41e1-869e-2e97bcd42319" providerId="ADAL" clId="{FBF1C276-2AE3-48EC-885F-458FD5DCCD54}" dt="2024-01-25T08:13:35.231" v="6655" actId="478"/>
          <ac:spMkLst>
            <pc:docMk/>
            <pc:sldMk cId="470770581" sldId="790"/>
            <ac:spMk id="9" creationId="{00000000-0000-0000-0000-000000000000}"/>
          </ac:spMkLst>
        </pc:spChg>
        <pc:picChg chg="del">
          <ac:chgData name="서민재" userId="9d21bac9-74e1-41e1-869e-2e97bcd42319" providerId="ADAL" clId="{FBF1C276-2AE3-48EC-885F-458FD5DCCD54}" dt="2024-01-25T08:13:33.112" v="6652" actId="478"/>
          <ac:picMkLst>
            <pc:docMk/>
            <pc:sldMk cId="470770581" sldId="790"/>
            <ac:picMk id="3" creationId="{00000000-0000-0000-0000-000000000000}"/>
          </ac:picMkLst>
        </pc:picChg>
        <pc:picChg chg="del">
          <ac:chgData name="서민재" userId="9d21bac9-74e1-41e1-869e-2e97bcd42319" providerId="ADAL" clId="{FBF1C276-2AE3-48EC-885F-458FD5DCCD54}" dt="2024-01-25T08:13:33.364" v="6653" actId="478"/>
          <ac:picMkLst>
            <pc:docMk/>
            <pc:sldMk cId="470770581" sldId="790"/>
            <ac:picMk id="7" creationId="{00000000-0000-0000-0000-000000000000}"/>
          </ac:picMkLst>
        </pc:picChg>
        <pc:picChg chg="add mod">
          <ac:chgData name="서민재" userId="9d21bac9-74e1-41e1-869e-2e97bcd42319" providerId="ADAL" clId="{FBF1C276-2AE3-48EC-885F-458FD5DCCD54}" dt="2024-01-25T08:15:38.674" v="6728" actId="1076"/>
          <ac:picMkLst>
            <pc:docMk/>
            <pc:sldMk cId="470770581" sldId="790"/>
            <ac:picMk id="8" creationId="{92EC7346-AC9B-88AF-725F-C57CCE166067}"/>
          </ac:picMkLst>
        </pc:picChg>
        <pc:picChg chg="add mod">
          <ac:chgData name="서민재" userId="9d21bac9-74e1-41e1-869e-2e97bcd42319" providerId="ADAL" clId="{FBF1C276-2AE3-48EC-885F-458FD5DCCD54}" dt="2024-01-25T08:15:36.857" v="6727" actId="1076"/>
          <ac:picMkLst>
            <pc:docMk/>
            <pc:sldMk cId="470770581" sldId="790"/>
            <ac:picMk id="11" creationId="{5900807D-9422-A378-8E46-EED0AD3C34F9}"/>
          </ac:picMkLst>
        </pc:picChg>
      </pc:sldChg>
      <pc:sldChg chg="addSp delSp modSp mod">
        <pc:chgData name="서민재" userId="9d21bac9-74e1-41e1-869e-2e97bcd42319" providerId="ADAL" clId="{FBF1C276-2AE3-48EC-885F-458FD5DCCD54}" dt="2024-01-25T08:16:59.491" v="6804" actId="20577"/>
        <pc:sldMkLst>
          <pc:docMk/>
          <pc:sldMk cId="3217442710" sldId="791"/>
        </pc:sldMkLst>
        <pc:spChg chg="add mod">
          <ac:chgData name="서민재" userId="9d21bac9-74e1-41e1-869e-2e97bcd42319" providerId="ADAL" clId="{FBF1C276-2AE3-48EC-885F-458FD5DCCD54}" dt="2024-01-25T08:16:41.147" v="6792"/>
          <ac:spMkLst>
            <pc:docMk/>
            <pc:sldMk cId="3217442710" sldId="791"/>
            <ac:spMk id="2" creationId="{8F91B5B4-9505-D8FC-1B6B-EA45332B4411}"/>
          </ac:spMkLst>
        </pc:spChg>
        <pc:spChg chg="add mod">
          <ac:chgData name="서민재" userId="9d21bac9-74e1-41e1-869e-2e97bcd42319" providerId="ADAL" clId="{FBF1C276-2AE3-48EC-885F-458FD5DCCD54}" dt="2024-01-25T08:16:41.147" v="6792"/>
          <ac:spMkLst>
            <pc:docMk/>
            <pc:sldMk cId="3217442710" sldId="791"/>
            <ac:spMk id="3" creationId="{9B48F931-22D2-26B5-1820-833FFAF2F3AA}"/>
          </ac:spMkLst>
        </pc:spChg>
        <pc:spChg chg="del">
          <ac:chgData name="서민재" userId="9d21bac9-74e1-41e1-869e-2e97bcd42319" providerId="ADAL" clId="{FBF1C276-2AE3-48EC-885F-458FD5DCCD54}" dt="2024-01-25T08:16:36.748" v="6789" actId="478"/>
          <ac:spMkLst>
            <pc:docMk/>
            <pc:sldMk cId="3217442710" sldId="791"/>
            <ac:spMk id="6" creationId="{00000000-0000-0000-0000-000000000000}"/>
          </ac:spMkLst>
        </pc:spChg>
        <pc:spChg chg="add mod">
          <ac:chgData name="서민재" userId="9d21bac9-74e1-41e1-869e-2e97bcd42319" providerId="ADAL" clId="{FBF1C276-2AE3-48EC-885F-458FD5DCCD54}" dt="2024-01-25T08:16:55.228" v="6794"/>
          <ac:spMkLst>
            <pc:docMk/>
            <pc:sldMk cId="3217442710" sldId="791"/>
            <ac:spMk id="7" creationId="{ABE3BBE4-F925-252F-C45E-179E9B6FA66E}"/>
          </ac:spMkLst>
        </pc:spChg>
        <pc:spChg chg="del">
          <ac:chgData name="서민재" userId="9d21bac9-74e1-41e1-869e-2e97bcd42319" providerId="ADAL" clId="{FBF1C276-2AE3-48EC-885F-458FD5DCCD54}" dt="2024-01-25T08:16:37.657" v="6790" actId="478"/>
          <ac:spMkLst>
            <pc:docMk/>
            <pc:sldMk cId="3217442710" sldId="791"/>
            <ac:spMk id="10" creationId="{00000000-0000-0000-0000-000000000000}"/>
          </ac:spMkLst>
        </pc:spChg>
        <pc:spChg chg="del">
          <ac:chgData name="서민재" userId="9d21bac9-74e1-41e1-869e-2e97bcd42319" providerId="ADAL" clId="{FBF1C276-2AE3-48EC-885F-458FD5DCCD54}" dt="2024-01-25T08:16:38.188" v="6791" actId="478"/>
          <ac:spMkLst>
            <pc:docMk/>
            <pc:sldMk cId="3217442710" sldId="791"/>
            <ac:spMk id="11" creationId="{00000000-0000-0000-0000-000000000000}"/>
          </ac:spMkLst>
        </pc:spChg>
        <pc:spChg chg="mod">
          <ac:chgData name="서민재" userId="9d21bac9-74e1-41e1-869e-2e97bcd42319" providerId="ADAL" clId="{FBF1C276-2AE3-48EC-885F-458FD5DCCD54}" dt="2024-01-25T08:16:59.491" v="6804" actId="20577"/>
          <ac:spMkLst>
            <pc:docMk/>
            <pc:sldMk cId="3217442710" sldId="791"/>
            <ac:spMk id="14" creationId="{00000000-0000-0000-0000-000000000000}"/>
          </ac:spMkLst>
        </pc:spChg>
      </pc:sldChg>
      <pc:sldChg chg="addSp delSp modSp mod">
        <pc:chgData name="서민재" userId="9d21bac9-74e1-41e1-869e-2e97bcd42319" providerId="ADAL" clId="{FBF1C276-2AE3-48EC-885F-458FD5DCCD54}" dt="2024-01-25T08:16:27.515" v="6788" actId="208"/>
        <pc:sldMkLst>
          <pc:docMk/>
          <pc:sldMk cId="2416567223" sldId="792"/>
        </pc:sldMkLst>
        <pc:spChg chg="mod">
          <ac:chgData name="서민재" userId="9d21bac9-74e1-41e1-869e-2e97bcd42319" providerId="ADAL" clId="{FBF1C276-2AE3-48EC-885F-458FD5DCCD54}" dt="2024-01-25T08:15:46.659" v="6738" actId="20577"/>
          <ac:spMkLst>
            <pc:docMk/>
            <pc:sldMk cId="2416567223" sldId="792"/>
            <ac:spMk id="2" creationId="{00000000-0000-0000-0000-000000000000}"/>
          </ac:spMkLst>
        </pc:spChg>
        <pc:spChg chg="add mod">
          <ac:chgData name="서민재" userId="9d21bac9-74e1-41e1-869e-2e97bcd42319" providerId="ADAL" clId="{FBF1C276-2AE3-48EC-885F-458FD5DCCD54}" dt="2024-01-25T08:16:13.831" v="6785" actId="1076"/>
          <ac:spMkLst>
            <pc:docMk/>
            <pc:sldMk cId="2416567223" sldId="792"/>
            <ac:spMk id="5" creationId="{3DD70318-9721-973B-1E31-D0DD6817C59D}"/>
          </ac:spMkLst>
        </pc:spChg>
        <pc:spChg chg="del">
          <ac:chgData name="서민재" userId="9d21bac9-74e1-41e1-869e-2e97bcd42319" providerId="ADAL" clId="{FBF1C276-2AE3-48EC-885F-458FD5DCCD54}" dt="2024-01-25T08:15:48.766" v="6739" actId="478"/>
          <ac:spMkLst>
            <pc:docMk/>
            <pc:sldMk cId="2416567223" sldId="792"/>
            <ac:spMk id="6" creationId="{00000000-0000-0000-0000-000000000000}"/>
          </ac:spMkLst>
        </pc:spChg>
        <pc:spChg chg="mod">
          <ac:chgData name="서민재" userId="9d21bac9-74e1-41e1-869e-2e97bcd42319" providerId="ADAL" clId="{FBF1C276-2AE3-48EC-885F-458FD5DCCD54}" dt="2024-01-25T08:16:27.515" v="6788" actId="208"/>
          <ac:spMkLst>
            <pc:docMk/>
            <pc:sldMk cId="2416567223" sldId="792"/>
            <ac:spMk id="10" creationId="{00000000-0000-0000-0000-000000000000}"/>
          </ac:spMkLst>
        </pc:spChg>
        <pc:spChg chg="mod">
          <ac:chgData name="서민재" userId="9d21bac9-74e1-41e1-869e-2e97bcd42319" providerId="ADAL" clId="{FBF1C276-2AE3-48EC-885F-458FD5DCCD54}" dt="2024-01-25T08:16:27.515" v="6788" actId="208"/>
          <ac:spMkLst>
            <pc:docMk/>
            <pc:sldMk cId="2416567223" sldId="792"/>
            <ac:spMk id="11" creationId="{00000000-0000-0000-0000-000000000000}"/>
          </ac:spMkLst>
        </pc:spChg>
        <pc:picChg chg="add del">
          <ac:chgData name="서민재" userId="9d21bac9-74e1-41e1-869e-2e97bcd42319" providerId="ADAL" clId="{FBF1C276-2AE3-48EC-885F-458FD5DCCD54}" dt="2024-01-25T08:15:50.764" v="6741" actId="478"/>
          <ac:picMkLst>
            <pc:docMk/>
            <pc:sldMk cId="2416567223" sldId="792"/>
            <ac:picMk id="7" creationId="{00000000-0000-0000-0000-000000000000}"/>
          </ac:picMkLst>
        </pc:picChg>
      </pc:sldChg>
      <pc:sldChg chg="del">
        <pc:chgData name="서민재" userId="9d21bac9-74e1-41e1-869e-2e97bcd42319" providerId="ADAL" clId="{FBF1C276-2AE3-48EC-885F-458FD5DCCD54}" dt="2024-01-25T08:19:23.948" v="7060" actId="47"/>
        <pc:sldMkLst>
          <pc:docMk/>
          <pc:sldMk cId="1830726620" sldId="793"/>
        </pc:sldMkLst>
      </pc:sldChg>
      <pc:sldChg chg="del">
        <pc:chgData name="서민재" userId="9d21bac9-74e1-41e1-869e-2e97bcd42319" providerId="ADAL" clId="{FBF1C276-2AE3-48EC-885F-458FD5DCCD54}" dt="2024-01-25T08:19:24.065" v="7061" actId="47"/>
        <pc:sldMkLst>
          <pc:docMk/>
          <pc:sldMk cId="2889637247" sldId="794"/>
        </pc:sldMkLst>
      </pc:sldChg>
      <pc:sldChg chg="addSp delSp modSp add mod">
        <pc:chgData name="서민재" userId="9d21bac9-74e1-41e1-869e-2e97bcd42319" providerId="ADAL" clId="{FBF1C276-2AE3-48EC-885F-458FD5DCCD54}" dt="2024-01-25T04:46:35.945" v="5063" actId="1076"/>
        <pc:sldMkLst>
          <pc:docMk/>
          <pc:sldMk cId="1554084405" sldId="804"/>
        </pc:sldMkLst>
        <pc:spChg chg="add del mod">
          <ac:chgData name="서민재" userId="9d21bac9-74e1-41e1-869e-2e97bcd42319" providerId="ADAL" clId="{FBF1C276-2AE3-48EC-885F-458FD5DCCD54}" dt="2024-01-25T04:46:31.706" v="5061" actId="478"/>
          <ac:spMkLst>
            <pc:docMk/>
            <pc:sldMk cId="1554084405" sldId="804"/>
            <ac:spMk id="3" creationId="{DA8A2886-FB49-8FA3-2029-E115AEAA413C}"/>
          </ac:spMkLst>
        </pc:spChg>
        <pc:spChg chg="del">
          <ac:chgData name="서민재" userId="9d21bac9-74e1-41e1-869e-2e97bcd42319" providerId="ADAL" clId="{FBF1C276-2AE3-48EC-885F-458FD5DCCD54}" dt="2024-01-25T04:44:07.569" v="4932" actId="478"/>
          <ac:spMkLst>
            <pc:docMk/>
            <pc:sldMk cId="1554084405" sldId="804"/>
            <ac:spMk id="11" creationId="{0AE85D9A-B48C-2F36-439C-0CCEA09243CB}"/>
          </ac:spMkLst>
        </pc:spChg>
        <pc:spChg chg="del">
          <ac:chgData name="서민재" userId="9d21bac9-74e1-41e1-869e-2e97bcd42319" providerId="ADAL" clId="{FBF1C276-2AE3-48EC-885F-458FD5DCCD54}" dt="2024-01-25T04:44:07.569" v="4932" actId="478"/>
          <ac:spMkLst>
            <pc:docMk/>
            <pc:sldMk cId="1554084405" sldId="804"/>
            <ac:spMk id="12" creationId="{FAF6A5C5-AA60-6F7D-6FCD-3476AC1687FA}"/>
          </ac:spMkLst>
        </pc:spChg>
        <pc:spChg chg="del">
          <ac:chgData name="서민재" userId="9d21bac9-74e1-41e1-869e-2e97bcd42319" providerId="ADAL" clId="{FBF1C276-2AE3-48EC-885F-458FD5DCCD54}" dt="2024-01-25T04:44:07.569" v="4932" actId="478"/>
          <ac:spMkLst>
            <pc:docMk/>
            <pc:sldMk cId="1554084405" sldId="804"/>
            <ac:spMk id="13" creationId="{64B78655-B772-539F-6E70-06FF0BCB1DDE}"/>
          </ac:spMkLst>
        </pc:spChg>
        <pc:picChg chg="add mod">
          <ac:chgData name="서민재" userId="9d21bac9-74e1-41e1-869e-2e97bcd42319" providerId="ADAL" clId="{FBF1C276-2AE3-48EC-885F-458FD5DCCD54}" dt="2024-01-25T04:46:35.945" v="5063" actId="1076"/>
          <ac:picMkLst>
            <pc:docMk/>
            <pc:sldMk cId="1554084405" sldId="804"/>
            <ac:picMk id="6" creationId="{16C74707-6B67-F750-BC6A-E4203C70306D}"/>
          </ac:picMkLst>
        </pc:picChg>
        <pc:picChg chg="add mod">
          <ac:chgData name="서민재" userId="9d21bac9-74e1-41e1-869e-2e97bcd42319" providerId="ADAL" clId="{FBF1C276-2AE3-48EC-885F-458FD5DCCD54}" dt="2024-01-25T04:46:33.930" v="5062" actId="1076"/>
          <ac:picMkLst>
            <pc:docMk/>
            <pc:sldMk cId="1554084405" sldId="804"/>
            <ac:picMk id="8" creationId="{2983ED99-382E-5344-956A-BECF71933009}"/>
          </ac:picMkLst>
        </pc:picChg>
        <pc:picChg chg="del">
          <ac:chgData name="서민재" userId="9d21bac9-74e1-41e1-869e-2e97bcd42319" providerId="ADAL" clId="{FBF1C276-2AE3-48EC-885F-458FD5DCCD54}" dt="2024-01-25T04:44:05.510" v="4931" actId="478"/>
          <ac:picMkLst>
            <pc:docMk/>
            <pc:sldMk cId="1554084405" sldId="804"/>
            <ac:picMk id="10" creationId="{BD58E09B-AFEA-4E4C-F2BE-C81A4739466E}"/>
          </ac:picMkLst>
        </pc:picChg>
        <pc:picChg chg="del">
          <ac:chgData name="서민재" userId="9d21bac9-74e1-41e1-869e-2e97bcd42319" providerId="ADAL" clId="{FBF1C276-2AE3-48EC-885F-458FD5DCCD54}" dt="2024-01-25T04:44:07.569" v="4932" actId="478"/>
          <ac:picMkLst>
            <pc:docMk/>
            <pc:sldMk cId="1554084405" sldId="804"/>
            <ac:picMk id="16" creationId="{D1DC7233-4B97-FF37-029E-DD8182B18D50}"/>
          </ac:picMkLst>
        </pc:picChg>
      </pc:sldChg>
      <pc:sldChg chg="addSp delSp modSp add mod delAnim modAnim">
        <pc:chgData name="서민재" userId="9d21bac9-74e1-41e1-869e-2e97bcd42319" providerId="ADAL" clId="{FBF1C276-2AE3-48EC-885F-458FD5DCCD54}" dt="2024-01-25T05:15:57.098" v="5752"/>
        <pc:sldMkLst>
          <pc:docMk/>
          <pc:sldMk cId="744170420" sldId="805"/>
        </pc:sldMkLst>
        <pc:spChg chg="mod">
          <ac:chgData name="서민재" userId="9d21bac9-74e1-41e1-869e-2e97bcd42319" providerId="ADAL" clId="{FBF1C276-2AE3-48EC-885F-458FD5DCCD54}" dt="2024-01-25T04:55:27.316" v="5202" actId="1076"/>
          <ac:spMkLst>
            <pc:docMk/>
            <pc:sldMk cId="744170420" sldId="805"/>
            <ac:spMk id="2" creationId="{00000000-0000-0000-0000-000000000000}"/>
          </ac:spMkLst>
        </pc:spChg>
        <pc:spChg chg="del">
          <ac:chgData name="서민재" userId="9d21bac9-74e1-41e1-869e-2e97bcd42319" providerId="ADAL" clId="{FBF1C276-2AE3-48EC-885F-458FD5DCCD54}" dt="2024-01-25T04:54:35.642" v="5182" actId="478"/>
          <ac:spMkLst>
            <pc:docMk/>
            <pc:sldMk cId="744170420" sldId="805"/>
            <ac:spMk id="3" creationId="{144270DD-D87C-2B1A-A75F-30FC43C1C41E}"/>
          </ac:spMkLst>
        </pc:spChg>
        <pc:spChg chg="add mod">
          <ac:chgData name="서민재" userId="9d21bac9-74e1-41e1-869e-2e97bcd42319" providerId="ADAL" clId="{FBF1C276-2AE3-48EC-885F-458FD5DCCD54}" dt="2024-01-25T04:55:48.431" v="5209" actId="20577"/>
          <ac:spMkLst>
            <pc:docMk/>
            <pc:sldMk cId="744170420" sldId="805"/>
            <ac:spMk id="5" creationId="{6D67EFC6-AAB5-2A42-0C4B-636D15185A38}"/>
          </ac:spMkLst>
        </pc:spChg>
        <pc:spChg chg="add mod">
          <ac:chgData name="서민재" userId="9d21bac9-74e1-41e1-869e-2e97bcd42319" providerId="ADAL" clId="{FBF1C276-2AE3-48EC-885F-458FD5DCCD54}" dt="2024-01-25T04:55:50.094" v="5210" actId="20577"/>
          <ac:spMkLst>
            <pc:docMk/>
            <pc:sldMk cId="744170420" sldId="805"/>
            <ac:spMk id="6" creationId="{566935A4-0C75-68BD-B5FF-60C57E528BC5}"/>
          </ac:spMkLst>
        </pc:spChg>
        <pc:spChg chg="add del mod">
          <ac:chgData name="서민재" userId="9d21bac9-74e1-41e1-869e-2e97bcd42319" providerId="ADAL" clId="{FBF1C276-2AE3-48EC-885F-458FD5DCCD54}" dt="2024-01-25T04:55:16.124" v="5197" actId="478"/>
          <ac:spMkLst>
            <pc:docMk/>
            <pc:sldMk cId="744170420" sldId="805"/>
            <ac:spMk id="7" creationId="{C23521C7-405E-23E6-2B69-E20007B895CF}"/>
          </ac:spMkLst>
        </pc:spChg>
        <pc:spChg chg="add del mod">
          <ac:chgData name="서민재" userId="9d21bac9-74e1-41e1-869e-2e97bcd42319" providerId="ADAL" clId="{FBF1C276-2AE3-48EC-885F-458FD5DCCD54}" dt="2024-01-25T04:55:16.124" v="5197" actId="478"/>
          <ac:spMkLst>
            <pc:docMk/>
            <pc:sldMk cId="744170420" sldId="805"/>
            <ac:spMk id="8" creationId="{83139C29-9E87-D4FB-37BB-B560CA920C06}"/>
          </ac:spMkLst>
        </pc:spChg>
        <pc:spChg chg="add del mod">
          <ac:chgData name="서민재" userId="9d21bac9-74e1-41e1-869e-2e97bcd42319" providerId="ADAL" clId="{FBF1C276-2AE3-48EC-885F-458FD5DCCD54}" dt="2024-01-25T04:55:16.124" v="5197" actId="478"/>
          <ac:spMkLst>
            <pc:docMk/>
            <pc:sldMk cId="744170420" sldId="805"/>
            <ac:spMk id="10" creationId="{6490E940-707C-917E-8FE7-FC29C4D2AAFD}"/>
          </ac:spMkLst>
        </pc:spChg>
        <pc:spChg chg="add del mod">
          <ac:chgData name="서민재" userId="9d21bac9-74e1-41e1-869e-2e97bcd42319" providerId="ADAL" clId="{FBF1C276-2AE3-48EC-885F-458FD5DCCD54}" dt="2024-01-25T04:55:16.124" v="5197" actId="478"/>
          <ac:spMkLst>
            <pc:docMk/>
            <pc:sldMk cId="744170420" sldId="805"/>
            <ac:spMk id="11" creationId="{A33FC7E8-86B8-6B07-217F-78AAF290FFDC}"/>
          </ac:spMkLst>
        </pc:spChg>
        <pc:spChg chg="add del mod">
          <ac:chgData name="서민재" userId="9d21bac9-74e1-41e1-869e-2e97bcd42319" providerId="ADAL" clId="{FBF1C276-2AE3-48EC-885F-458FD5DCCD54}" dt="2024-01-25T04:55:16.124" v="5197" actId="478"/>
          <ac:spMkLst>
            <pc:docMk/>
            <pc:sldMk cId="744170420" sldId="805"/>
            <ac:spMk id="12" creationId="{4A12CB5F-FF09-4BE2-F398-B76CD39C247C}"/>
          </ac:spMkLst>
        </pc:spChg>
        <pc:spChg chg="add del mod">
          <ac:chgData name="서민재" userId="9d21bac9-74e1-41e1-869e-2e97bcd42319" providerId="ADAL" clId="{FBF1C276-2AE3-48EC-885F-458FD5DCCD54}" dt="2024-01-25T04:55:16.124" v="5197" actId="478"/>
          <ac:spMkLst>
            <pc:docMk/>
            <pc:sldMk cId="744170420" sldId="805"/>
            <ac:spMk id="13" creationId="{D3F67727-9653-D45E-0B61-E03E13A1C86F}"/>
          </ac:spMkLst>
        </pc:spChg>
        <pc:spChg chg="add del mod">
          <ac:chgData name="서민재" userId="9d21bac9-74e1-41e1-869e-2e97bcd42319" providerId="ADAL" clId="{FBF1C276-2AE3-48EC-885F-458FD5DCCD54}" dt="2024-01-25T04:55:16.124" v="5197" actId="478"/>
          <ac:spMkLst>
            <pc:docMk/>
            <pc:sldMk cId="744170420" sldId="805"/>
            <ac:spMk id="14" creationId="{28C0C689-1C83-F381-15E1-5DB7B2FC2E8F}"/>
          </ac:spMkLst>
        </pc:spChg>
        <pc:spChg chg="add mod">
          <ac:chgData name="서민재" userId="9d21bac9-74e1-41e1-869e-2e97bcd42319" providerId="ADAL" clId="{FBF1C276-2AE3-48EC-885F-458FD5DCCD54}" dt="2024-01-25T04:55:51.174" v="5211" actId="20577"/>
          <ac:spMkLst>
            <pc:docMk/>
            <pc:sldMk cId="744170420" sldId="805"/>
            <ac:spMk id="15" creationId="{6956BC07-5EA6-6558-B03B-8E33743DAA37}"/>
          </ac:spMkLst>
        </pc:spChg>
        <pc:spChg chg="add mod">
          <ac:chgData name="서민재" userId="9d21bac9-74e1-41e1-869e-2e97bcd42319" providerId="ADAL" clId="{FBF1C276-2AE3-48EC-885F-458FD5DCCD54}" dt="2024-01-25T04:55:37.918" v="5206" actId="164"/>
          <ac:spMkLst>
            <pc:docMk/>
            <pc:sldMk cId="744170420" sldId="805"/>
            <ac:spMk id="16" creationId="{22F7E0C2-EF4D-AEE6-6286-9CB14D313112}"/>
          </ac:spMkLst>
        </pc:spChg>
        <pc:spChg chg="add mod">
          <ac:chgData name="서민재" userId="9d21bac9-74e1-41e1-869e-2e97bcd42319" providerId="ADAL" clId="{FBF1C276-2AE3-48EC-885F-458FD5DCCD54}" dt="2024-01-25T04:55:52.860" v="5212" actId="20577"/>
          <ac:spMkLst>
            <pc:docMk/>
            <pc:sldMk cId="744170420" sldId="805"/>
            <ac:spMk id="17" creationId="{5B3FF081-7117-FE1B-B23D-28AEAB51EC9D}"/>
          </ac:spMkLst>
        </pc:spChg>
        <pc:spChg chg="add mod">
          <ac:chgData name="서민재" userId="9d21bac9-74e1-41e1-869e-2e97bcd42319" providerId="ADAL" clId="{FBF1C276-2AE3-48EC-885F-458FD5DCCD54}" dt="2024-01-25T04:55:53.306" v="5213" actId="20577"/>
          <ac:spMkLst>
            <pc:docMk/>
            <pc:sldMk cId="744170420" sldId="805"/>
            <ac:spMk id="18" creationId="{2B1A2ED3-7D48-D4E7-7F91-D80AA63F1469}"/>
          </ac:spMkLst>
        </pc:spChg>
        <pc:spChg chg="add mod">
          <ac:chgData name="서민재" userId="9d21bac9-74e1-41e1-869e-2e97bcd42319" providerId="ADAL" clId="{FBF1C276-2AE3-48EC-885F-458FD5DCCD54}" dt="2024-01-25T04:55:53.938" v="5214" actId="20577"/>
          <ac:spMkLst>
            <pc:docMk/>
            <pc:sldMk cId="744170420" sldId="805"/>
            <ac:spMk id="19" creationId="{B60F1B92-470E-7A99-5CAA-C8AE094199A9}"/>
          </ac:spMkLst>
        </pc:spChg>
        <pc:spChg chg="add mod">
          <ac:chgData name="서민재" userId="9d21bac9-74e1-41e1-869e-2e97bcd42319" providerId="ADAL" clId="{FBF1C276-2AE3-48EC-885F-458FD5DCCD54}" dt="2024-01-25T04:55:54.421" v="5215" actId="20577"/>
          <ac:spMkLst>
            <pc:docMk/>
            <pc:sldMk cId="744170420" sldId="805"/>
            <ac:spMk id="20" creationId="{6596951D-AAA1-1854-A80F-B5D4AE9B02C9}"/>
          </ac:spMkLst>
        </pc:spChg>
        <pc:spChg chg="add mod">
          <ac:chgData name="서민재" userId="9d21bac9-74e1-41e1-869e-2e97bcd42319" providerId="ADAL" clId="{FBF1C276-2AE3-48EC-885F-458FD5DCCD54}" dt="2024-01-25T04:55:55.413" v="5216" actId="20577"/>
          <ac:spMkLst>
            <pc:docMk/>
            <pc:sldMk cId="744170420" sldId="805"/>
            <ac:spMk id="21" creationId="{742824CE-E26D-DA99-13AA-598ADBE8627E}"/>
          </ac:spMkLst>
        </pc:spChg>
        <pc:spChg chg="add mod">
          <ac:chgData name="서민재" userId="9d21bac9-74e1-41e1-869e-2e97bcd42319" providerId="ADAL" clId="{FBF1C276-2AE3-48EC-885F-458FD5DCCD54}" dt="2024-01-25T04:55:58.412" v="5218" actId="20577"/>
          <ac:spMkLst>
            <pc:docMk/>
            <pc:sldMk cId="744170420" sldId="805"/>
            <ac:spMk id="22" creationId="{FA09B087-ADEC-8F14-FAD6-02B9494301D8}"/>
          </ac:spMkLst>
        </pc:spChg>
        <pc:spChg chg="add mod">
          <ac:chgData name="서민재" userId="9d21bac9-74e1-41e1-869e-2e97bcd42319" providerId="ADAL" clId="{FBF1C276-2AE3-48EC-885F-458FD5DCCD54}" dt="2024-01-25T04:56:02.314" v="5221" actId="20577"/>
          <ac:spMkLst>
            <pc:docMk/>
            <pc:sldMk cId="744170420" sldId="805"/>
            <ac:spMk id="23" creationId="{96EB649F-78C1-6D1D-F432-F81CEE6B335A}"/>
          </ac:spMkLst>
        </pc:spChg>
        <pc:spChg chg="add mod">
          <ac:chgData name="서민재" userId="9d21bac9-74e1-41e1-869e-2e97bcd42319" providerId="ADAL" clId="{FBF1C276-2AE3-48EC-885F-458FD5DCCD54}" dt="2024-01-25T04:56:03.431" v="5222" actId="20577"/>
          <ac:spMkLst>
            <pc:docMk/>
            <pc:sldMk cId="744170420" sldId="805"/>
            <ac:spMk id="24" creationId="{8DC00E0A-7435-5EF1-D4D4-C2F3AF1154F8}"/>
          </ac:spMkLst>
        </pc:spChg>
        <pc:spChg chg="add mod">
          <ac:chgData name="서민재" userId="9d21bac9-74e1-41e1-869e-2e97bcd42319" providerId="ADAL" clId="{FBF1C276-2AE3-48EC-885F-458FD5DCCD54}" dt="2024-01-25T04:56:04.189" v="5223" actId="20577"/>
          <ac:spMkLst>
            <pc:docMk/>
            <pc:sldMk cId="744170420" sldId="805"/>
            <ac:spMk id="25" creationId="{6E00A2AD-38B7-3CE6-7CA0-650FA2B01A59}"/>
          </ac:spMkLst>
        </pc:spChg>
        <pc:spChg chg="add mod">
          <ac:chgData name="서민재" userId="9d21bac9-74e1-41e1-869e-2e97bcd42319" providerId="ADAL" clId="{FBF1C276-2AE3-48EC-885F-458FD5DCCD54}" dt="2024-01-25T04:56:06.754" v="5224" actId="20577"/>
          <ac:spMkLst>
            <pc:docMk/>
            <pc:sldMk cId="744170420" sldId="805"/>
            <ac:spMk id="26" creationId="{CF00B260-0500-3063-CBC0-45801CB54532}"/>
          </ac:spMkLst>
        </pc:spChg>
        <pc:spChg chg="add mod">
          <ac:chgData name="서민재" userId="9d21bac9-74e1-41e1-869e-2e97bcd42319" providerId="ADAL" clId="{FBF1C276-2AE3-48EC-885F-458FD5DCCD54}" dt="2024-01-25T04:55:37.918" v="5206" actId="164"/>
          <ac:spMkLst>
            <pc:docMk/>
            <pc:sldMk cId="744170420" sldId="805"/>
            <ac:spMk id="27" creationId="{24C89010-95AA-D81A-928A-4574B3047D27}"/>
          </ac:spMkLst>
        </pc:spChg>
        <pc:spChg chg="add mod">
          <ac:chgData name="서민재" userId="9d21bac9-74e1-41e1-869e-2e97bcd42319" providerId="ADAL" clId="{FBF1C276-2AE3-48EC-885F-458FD5DCCD54}" dt="2024-01-25T05:04:10.149" v="5285" actId="5793"/>
          <ac:spMkLst>
            <pc:docMk/>
            <pc:sldMk cId="744170420" sldId="805"/>
            <ac:spMk id="28" creationId="{15BD1AD0-5F75-7E4E-85ED-8E7DCDAACB89}"/>
          </ac:spMkLst>
        </pc:spChg>
        <pc:spChg chg="mod">
          <ac:chgData name="서민재" userId="9d21bac9-74e1-41e1-869e-2e97bcd42319" providerId="ADAL" clId="{FBF1C276-2AE3-48EC-885F-458FD5DCCD54}" dt="2024-01-25T04:57:07.850" v="5228" actId="20577"/>
          <ac:spMkLst>
            <pc:docMk/>
            <pc:sldMk cId="744170420" sldId="805"/>
            <ac:spMk id="31" creationId="{3C442960-40EF-AE73-C6DE-425BC363C889}"/>
          </ac:spMkLst>
        </pc:spChg>
        <pc:spChg chg="mod">
          <ac:chgData name="서민재" userId="9d21bac9-74e1-41e1-869e-2e97bcd42319" providerId="ADAL" clId="{FBF1C276-2AE3-48EC-885F-458FD5DCCD54}" dt="2024-01-25T04:57:10.187" v="5231" actId="20577"/>
          <ac:spMkLst>
            <pc:docMk/>
            <pc:sldMk cId="744170420" sldId="805"/>
            <ac:spMk id="32" creationId="{69FE3480-F2FC-A8A4-050A-6C6F9CFB11F4}"/>
          </ac:spMkLst>
        </pc:spChg>
        <pc:spChg chg="mod">
          <ac:chgData name="서민재" userId="9d21bac9-74e1-41e1-869e-2e97bcd42319" providerId="ADAL" clId="{FBF1C276-2AE3-48EC-885F-458FD5DCCD54}" dt="2024-01-25T04:57:13.527" v="5234" actId="20577"/>
          <ac:spMkLst>
            <pc:docMk/>
            <pc:sldMk cId="744170420" sldId="805"/>
            <ac:spMk id="33" creationId="{FA92D2F1-4AB8-4D5C-E9FC-C94D1A5DD095}"/>
          </ac:spMkLst>
        </pc:spChg>
        <pc:spChg chg="mod">
          <ac:chgData name="서민재" userId="9d21bac9-74e1-41e1-869e-2e97bcd42319" providerId="ADAL" clId="{FBF1C276-2AE3-48EC-885F-458FD5DCCD54}" dt="2024-01-25T04:57:14.857" v="5236" actId="20577"/>
          <ac:spMkLst>
            <pc:docMk/>
            <pc:sldMk cId="744170420" sldId="805"/>
            <ac:spMk id="34" creationId="{5DEC21C8-7584-2EDD-DF3C-FB56C7F13F9F}"/>
          </ac:spMkLst>
        </pc:spChg>
        <pc:spChg chg="mod">
          <ac:chgData name="서민재" userId="9d21bac9-74e1-41e1-869e-2e97bcd42319" providerId="ADAL" clId="{FBF1C276-2AE3-48EC-885F-458FD5DCCD54}" dt="2024-01-25T04:57:17.802" v="5239" actId="20577"/>
          <ac:spMkLst>
            <pc:docMk/>
            <pc:sldMk cId="744170420" sldId="805"/>
            <ac:spMk id="35" creationId="{BBDA2046-600D-8BD1-A6EE-3EB663107055}"/>
          </ac:spMkLst>
        </pc:spChg>
        <pc:spChg chg="mod">
          <ac:chgData name="서민재" userId="9d21bac9-74e1-41e1-869e-2e97bcd42319" providerId="ADAL" clId="{FBF1C276-2AE3-48EC-885F-458FD5DCCD54}" dt="2024-01-25T04:57:25.211" v="5244" actId="20577"/>
          <ac:spMkLst>
            <pc:docMk/>
            <pc:sldMk cId="744170420" sldId="805"/>
            <ac:spMk id="36" creationId="{2F1A2DC4-F6CE-F19D-9070-AAE1E255E438}"/>
          </ac:spMkLst>
        </pc:spChg>
        <pc:spChg chg="mod">
          <ac:chgData name="서민재" userId="9d21bac9-74e1-41e1-869e-2e97bcd42319" providerId="ADAL" clId="{FBF1C276-2AE3-48EC-885F-458FD5DCCD54}" dt="2024-01-25T04:57:30.223" v="5247" actId="20577"/>
          <ac:spMkLst>
            <pc:docMk/>
            <pc:sldMk cId="744170420" sldId="805"/>
            <ac:spMk id="37" creationId="{908412F4-241C-7F6F-7425-35BB68A72E02}"/>
          </ac:spMkLst>
        </pc:spChg>
        <pc:spChg chg="mod">
          <ac:chgData name="서민재" userId="9d21bac9-74e1-41e1-869e-2e97bcd42319" providerId="ADAL" clId="{FBF1C276-2AE3-48EC-885F-458FD5DCCD54}" dt="2024-01-25T04:57:31.880" v="5250" actId="20577"/>
          <ac:spMkLst>
            <pc:docMk/>
            <pc:sldMk cId="744170420" sldId="805"/>
            <ac:spMk id="38" creationId="{BAC10800-2876-715C-FFB7-60314BA756F1}"/>
          </ac:spMkLst>
        </pc:spChg>
        <pc:spChg chg="mod">
          <ac:chgData name="서민재" userId="9d21bac9-74e1-41e1-869e-2e97bcd42319" providerId="ADAL" clId="{FBF1C276-2AE3-48EC-885F-458FD5DCCD54}" dt="2024-01-25T04:57:33.975" v="5253" actId="20577"/>
          <ac:spMkLst>
            <pc:docMk/>
            <pc:sldMk cId="744170420" sldId="805"/>
            <ac:spMk id="39" creationId="{A5D456C1-1132-425E-3D21-28A21E92C17D}"/>
          </ac:spMkLst>
        </pc:spChg>
        <pc:spChg chg="mod">
          <ac:chgData name="서민재" userId="9d21bac9-74e1-41e1-869e-2e97bcd42319" providerId="ADAL" clId="{FBF1C276-2AE3-48EC-885F-458FD5DCCD54}" dt="2024-01-25T04:57:35.046" v="5255" actId="20577"/>
          <ac:spMkLst>
            <pc:docMk/>
            <pc:sldMk cId="744170420" sldId="805"/>
            <ac:spMk id="40" creationId="{7584C53F-5CC0-5E7A-3444-8201C203C7A5}"/>
          </ac:spMkLst>
        </pc:spChg>
        <pc:spChg chg="mod">
          <ac:chgData name="서민재" userId="9d21bac9-74e1-41e1-869e-2e97bcd42319" providerId="ADAL" clId="{FBF1C276-2AE3-48EC-885F-458FD5DCCD54}" dt="2024-01-25T04:57:38.797" v="5258" actId="20577"/>
          <ac:spMkLst>
            <pc:docMk/>
            <pc:sldMk cId="744170420" sldId="805"/>
            <ac:spMk id="41" creationId="{3B03E134-86DD-86A4-9AEA-ED9986D6C7BD}"/>
          </ac:spMkLst>
        </pc:spChg>
        <pc:spChg chg="mod">
          <ac:chgData name="서민재" userId="9d21bac9-74e1-41e1-869e-2e97bcd42319" providerId="ADAL" clId="{FBF1C276-2AE3-48EC-885F-458FD5DCCD54}" dt="2024-01-25T04:57:44.158" v="5260" actId="20577"/>
          <ac:spMkLst>
            <pc:docMk/>
            <pc:sldMk cId="744170420" sldId="805"/>
            <ac:spMk id="42" creationId="{7F6857E2-3D73-1933-B00F-B979DEF8B98A}"/>
          </ac:spMkLst>
        </pc:spChg>
        <pc:spChg chg="mod">
          <ac:chgData name="서민재" userId="9d21bac9-74e1-41e1-869e-2e97bcd42319" providerId="ADAL" clId="{FBF1C276-2AE3-48EC-885F-458FD5DCCD54}" dt="2024-01-25T04:57:47.074" v="5263" actId="20577"/>
          <ac:spMkLst>
            <pc:docMk/>
            <pc:sldMk cId="744170420" sldId="805"/>
            <ac:spMk id="43" creationId="{626CBC29-E68B-E05D-0AF6-7C9044B6E115}"/>
          </ac:spMkLst>
        </pc:spChg>
        <pc:spChg chg="mod">
          <ac:chgData name="서민재" userId="9d21bac9-74e1-41e1-869e-2e97bcd42319" providerId="ADAL" clId="{FBF1C276-2AE3-48EC-885F-458FD5DCCD54}" dt="2024-01-25T04:57:50.016" v="5266" actId="20577"/>
          <ac:spMkLst>
            <pc:docMk/>
            <pc:sldMk cId="744170420" sldId="805"/>
            <ac:spMk id="44" creationId="{72B5FDB0-012C-D03B-10E0-9B1B01AAA5CB}"/>
          </ac:spMkLst>
        </pc:spChg>
        <pc:spChg chg="mod">
          <ac:chgData name="서민재" userId="9d21bac9-74e1-41e1-869e-2e97bcd42319" providerId="ADAL" clId="{FBF1C276-2AE3-48EC-885F-458FD5DCCD54}" dt="2024-01-25T04:57:52.790" v="5272" actId="20577"/>
          <ac:spMkLst>
            <pc:docMk/>
            <pc:sldMk cId="744170420" sldId="805"/>
            <ac:spMk id="45" creationId="{739B3494-D354-63FA-3BF7-A59461DA61D6}"/>
          </ac:spMkLst>
        </pc:spChg>
        <pc:spChg chg="mod">
          <ac:chgData name="서민재" userId="9d21bac9-74e1-41e1-869e-2e97bcd42319" providerId="ADAL" clId="{FBF1C276-2AE3-48EC-885F-458FD5DCCD54}" dt="2024-01-25T04:57:55.529" v="5274" actId="20577"/>
          <ac:spMkLst>
            <pc:docMk/>
            <pc:sldMk cId="744170420" sldId="805"/>
            <ac:spMk id="46" creationId="{B80A076D-6BEA-6A2E-98A2-37474C8AD548}"/>
          </ac:spMkLst>
        </pc:spChg>
        <pc:spChg chg="mod">
          <ac:chgData name="서민재" userId="9d21bac9-74e1-41e1-869e-2e97bcd42319" providerId="ADAL" clId="{FBF1C276-2AE3-48EC-885F-458FD5DCCD54}" dt="2024-01-25T04:59:05.174" v="5276" actId="571"/>
          <ac:spMkLst>
            <pc:docMk/>
            <pc:sldMk cId="744170420" sldId="805"/>
            <ac:spMk id="48" creationId="{FA6A4E35-23F7-5A91-05C5-8723734AD1A8}"/>
          </ac:spMkLst>
        </pc:spChg>
        <pc:spChg chg="mod">
          <ac:chgData name="서민재" userId="9d21bac9-74e1-41e1-869e-2e97bcd42319" providerId="ADAL" clId="{FBF1C276-2AE3-48EC-885F-458FD5DCCD54}" dt="2024-01-25T04:59:05.174" v="5276" actId="571"/>
          <ac:spMkLst>
            <pc:docMk/>
            <pc:sldMk cId="744170420" sldId="805"/>
            <ac:spMk id="49" creationId="{253E4654-C102-D9D4-FA1C-D5CB4A87C89D}"/>
          </ac:spMkLst>
        </pc:spChg>
        <pc:spChg chg="mod">
          <ac:chgData name="서민재" userId="9d21bac9-74e1-41e1-869e-2e97bcd42319" providerId="ADAL" clId="{FBF1C276-2AE3-48EC-885F-458FD5DCCD54}" dt="2024-01-25T04:59:05.174" v="5276" actId="571"/>
          <ac:spMkLst>
            <pc:docMk/>
            <pc:sldMk cId="744170420" sldId="805"/>
            <ac:spMk id="50" creationId="{EB86D8D4-2842-7C7A-483C-F0A7B0036947}"/>
          </ac:spMkLst>
        </pc:spChg>
        <pc:spChg chg="mod">
          <ac:chgData name="서민재" userId="9d21bac9-74e1-41e1-869e-2e97bcd42319" providerId="ADAL" clId="{FBF1C276-2AE3-48EC-885F-458FD5DCCD54}" dt="2024-01-25T04:59:05.174" v="5276" actId="571"/>
          <ac:spMkLst>
            <pc:docMk/>
            <pc:sldMk cId="744170420" sldId="805"/>
            <ac:spMk id="51" creationId="{B966EC5A-72F7-9056-6D27-1BC317788DED}"/>
          </ac:spMkLst>
        </pc:spChg>
        <pc:spChg chg="mod">
          <ac:chgData name="서민재" userId="9d21bac9-74e1-41e1-869e-2e97bcd42319" providerId="ADAL" clId="{FBF1C276-2AE3-48EC-885F-458FD5DCCD54}" dt="2024-01-25T04:59:05.174" v="5276" actId="571"/>
          <ac:spMkLst>
            <pc:docMk/>
            <pc:sldMk cId="744170420" sldId="805"/>
            <ac:spMk id="52" creationId="{EAA1B6E5-3B1E-B060-4163-2645743D10D8}"/>
          </ac:spMkLst>
        </pc:spChg>
        <pc:spChg chg="mod">
          <ac:chgData name="서민재" userId="9d21bac9-74e1-41e1-869e-2e97bcd42319" providerId="ADAL" clId="{FBF1C276-2AE3-48EC-885F-458FD5DCCD54}" dt="2024-01-25T04:59:05.174" v="5276" actId="571"/>
          <ac:spMkLst>
            <pc:docMk/>
            <pc:sldMk cId="744170420" sldId="805"/>
            <ac:spMk id="53" creationId="{1CBD3843-D7E5-2649-4AA2-454AD507085F}"/>
          </ac:spMkLst>
        </pc:spChg>
        <pc:spChg chg="mod">
          <ac:chgData name="서민재" userId="9d21bac9-74e1-41e1-869e-2e97bcd42319" providerId="ADAL" clId="{FBF1C276-2AE3-48EC-885F-458FD5DCCD54}" dt="2024-01-25T04:59:05.174" v="5276" actId="571"/>
          <ac:spMkLst>
            <pc:docMk/>
            <pc:sldMk cId="744170420" sldId="805"/>
            <ac:spMk id="54" creationId="{7D1C66A3-8217-49D7-88E9-EF0CE1CCCF65}"/>
          </ac:spMkLst>
        </pc:spChg>
        <pc:spChg chg="mod">
          <ac:chgData name="서민재" userId="9d21bac9-74e1-41e1-869e-2e97bcd42319" providerId="ADAL" clId="{FBF1C276-2AE3-48EC-885F-458FD5DCCD54}" dt="2024-01-25T04:59:05.174" v="5276" actId="571"/>
          <ac:spMkLst>
            <pc:docMk/>
            <pc:sldMk cId="744170420" sldId="805"/>
            <ac:spMk id="55" creationId="{E3D750C1-2B66-A57E-DAB1-E061E13C5268}"/>
          </ac:spMkLst>
        </pc:spChg>
        <pc:spChg chg="mod">
          <ac:chgData name="서민재" userId="9d21bac9-74e1-41e1-869e-2e97bcd42319" providerId="ADAL" clId="{FBF1C276-2AE3-48EC-885F-458FD5DCCD54}" dt="2024-01-25T04:59:05.174" v="5276" actId="571"/>
          <ac:spMkLst>
            <pc:docMk/>
            <pc:sldMk cId="744170420" sldId="805"/>
            <ac:spMk id="56" creationId="{5084083F-2852-3E32-E8AE-925A4B790BDF}"/>
          </ac:spMkLst>
        </pc:spChg>
        <pc:spChg chg="mod">
          <ac:chgData name="서민재" userId="9d21bac9-74e1-41e1-869e-2e97bcd42319" providerId="ADAL" clId="{FBF1C276-2AE3-48EC-885F-458FD5DCCD54}" dt="2024-01-25T04:59:05.174" v="5276" actId="571"/>
          <ac:spMkLst>
            <pc:docMk/>
            <pc:sldMk cId="744170420" sldId="805"/>
            <ac:spMk id="57" creationId="{4690271F-3D8A-32C0-E822-2DCA8522CCC9}"/>
          </ac:spMkLst>
        </pc:spChg>
        <pc:spChg chg="mod">
          <ac:chgData name="서민재" userId="9d21bac9-74e1-41e1-869e-2e97bcd42319" providerId="ADAL" clId="{FBF1C276-2AE3-48EC-885F-458FD5DCCD54}" dt="2024-01-25T04:59:05.174" v="5276" actId="571"/>
          <ac:spMkLst>
            <pc:docMk/>
            <pc:sldMk cId="744170420" sldId="805"/>
            <ac:spMk id="58" creationId="{69973F16-6E9D-9227-A67B-B38D5BE3F3D5}"/>
          </ac:spMkLst>
        </pc:spChg>
        <pc:spChg chg="mod">
          <ac:chgData name="서민재" userId="9d21bac9-74e1-41e1-869e-2e97bcd42319" providerId="ADAL" clId="{FBF1C276-2AE3-48EC-885F-458FD5DCCD54}" dt="2024-01-25T04:59:05.174" v="5276" actId="571"/>
          <ac:spMkLst>
            <pc:docMk/>
            <pc:sldMk cId="744170420" sldId="805"/>
            <ac:spMk id="59" creationId="{F45D62F9-A1FB-1ECD-3120-DFB4786BC226}"/>
          </ac:spMkLst>
        </pc:spChg>
        <pc:spChg chg="mod">
          <ac:chgData name="서민재" userId="9d21bac9-74e1-41e1-869e-2e97bcd42319" providerId="ADAL" clId="{FBF1C276-2AE3-48EC-885F-458FD5DCCD54}" dt="2024-01-25T04:59:05.174" v="5276" actId="571"/>
          <ac:spMkLst>
            <pc:docMk/>
            <pc:sldMk cId="744170420" sldId="805"/>
            <ac:spMk id="60" creationId="{0B5F43A6-A396-078F-42BF-17787759BBA7}"/>
          </ac:spMkLst>
        </pc:spChg>
        <pc:spChg chg="mod">
          <ac:chgData name="서민재" userId="9d21bac9-74e1-41e1-869e-2e97bcd42319" providerId="ADAL" clId="{FBF1C276-2AE3-48EC-885F-458FD5DCCD54}" dt="2024-01-25T04:59:05.174" v="5276" actId="571"/>
          <ac:spMkLst>
            <pc:docMk/>
            <pc:sldMk cId="744170420" sldId="805"/>
            <ac:spMk id="61" creationId="{46C91F73-2377-EA4F-BC4E-B1F09A62A0E1}"/>
          </ac:spMkLst>
        </pc:spChg>
        <pc:spChg chg="mod">
          <ac:chgData name="서민재" userId="9d21bac9-74e1-41e1-869e-2e97bcd42319" providerId="ADAL" clId="{FBF1C276-2AE3-48EC-885F-458FD5DCCD54}" dt="2024-01-25T04:59:05.174" v="5276" actId="571"/>
          <ac:spMkLst>
            <pc:docMk/>
            <pc:sldMk cId="744170420" sldId="805"/>
            <ac:spMk id="62" creationId="{7626D512-828C-624C-7A0E-36666727BEFF}"/>
          </ac:spMkLst>
        </pc:spChg>
        <pc:spChg chg="mod">
          <ac:chgData name="서민재" userId="9d21bac9-74e1-41e1-869e-2e97bcd42319" providerId="ADAL" clId="{FBF1C276-2AE3-48EC-885F-458FD5DCCD54}" dt="2024-01-25T04:59:05.174" v="5276" actId="571"/>
          <ac:spMkLst>
            <pc:docMk/>
            <pc:sldMk cId="744170420" sldId="805"/>
            <ac:spMk id="63" creationId="{5B484BE6-18CF-EF1D-F362-5AE56C72A95D}"/>
          </ac:spMkLst>
        </pc:spChg>
        <pc:spChg chg="add mod">
          <ac:chgData name="서민재" userId="9d21bac9-74e1-41e1-869e-2e97bcd42319" providerId="ADAL" clId="{FBF1C276-2AE3-48EC-885F-458FD5DCCD54}" dt="2024-01-25T05:05:35.146" v="5315" actId="14100"/>
          <ac:spMkLst>
            <pc:docMk/>
            <pc:sldMk cId="744170420" sldId="805"/>
            <ac:spMk id="68" creationId="{CB5CE0E0-60BE-B2B5-43FC-C99C631F75C0}"/>
          </ac:spMkLst>
        </pc:spChg>
        <pc:spChg chg="add mod">
          <ac:chgData name="서민재" userId="9d21bac9-74e1-41e1-869e-2e97bcd42319" providerId="ADAL" clId="{FBF1C276-2AE3-48EC-885F-458FD5DCCD54}" dt="2024-01-25T05:05:52.694" v="5363" actId="1076"/>
          <ac:spMkLst>
            <pc:docMk/>
            <pc:sldMk cId="744170420" sldId="805"/>
            <ac:spMk id="69" creationId="{72B6EEF4-FAF9-6397-222B-D2AC6EB324E6}"/>
          </ac:spMkLst>
        </pc:spChg>
        <pc:grpChg chg="add mod">
          <ac:chgData name="서민재" userId="9d21bac9-74e1-41e1-869e-2e97bcd42319" providerId="ADAL" clId="{FBF1C276-2AE3-48EC-885F-458FD5DCCD54}" dt="2024-01-25T05:03:37.619" v="5279" actId="1076"/>
          <ac:grpSpMkLst>
            <pc:docMk/>
            <pc:sldMk cId="744170420" sldId="805"/>
            <ac:grpSpMk id="29" creationId="{654195ED-3765-5DB1-904C-51B158AECCC1}"/>
          </ac:grpSpMkLst>
        </pc:grpChg>
        <pc:grpChg chg="add mod">
          <ac:chgData name="서민재" userId="9d21bac9-74e1-41e1-869e-2e97bcd42319" providerId="ADAL" clId="{FBF1C276-2AE3-48EC-885F-458FD5DCCD54}" dt="2024-01-25T05:05:25.017" v="5312" actId="1076"/>
          <ac:grpSpMkLst>
            <pc:docMk/>
            <pc:sldMk cId="744170420" sldId="805"/>
            <ac:grpSpMk id="30" creationId="{C576D718-A816-5931-8513-1B02E619B0B7}"/>
          </ac:grpSpMkLst>
        </pc:grpChg>
        <pc:grpChg chg="add del mod">
          <ac:chgData name="서민재" userId="9d21bac9-74e1-41e1-869e-2e97bcd42319" providerId="ADAL" clId="{FBF1C276-2AE3-48EC-885F-458FD5DCCD54}" dt="2024-01-25T05:05:20.033" v="5311" actId="478"/>
          <ac:grpSpMkLst>
            <pc:docMk/>
            <pc:sldMk cId="744170420" sldId="805"/>
            <ac:grpSpMk id="47" creationId="{4DEE769C-06A4-1BB7-8EF9-D1E6981D5CAD}"/>
          </ac:grpSpMkLst>
        </pc:grpChg>
        <pc:picChg chg="del">
          <ac:chgData name="서민재" userId="9d21bac9-74e1-41e1-869e-2e97bcd42319" providerId="ADAL" clId="{FBF1C276-2AE3-48EC-885F-458FD5DCCD54}" dt="2024-01-25T04:54:34.810" v="5181" actId="478"/>
          <ac:picMkLst>
            <pc:docMk/>
            <pc:sldMk cId="744170420" sldId="805"/>
            <ac:picMk id="9" creationId="{029F913E-E472-2166-2154-A185F3F4C26F}"/>
          </ac:picMkLst>
        </pc:picChg>
        <pc:picChg chg="add del mod">
          <ac:chgData name="서민재" userId="9d21bac9-74e1-41e1-869e-2e97bcd42319" providerId="ADAL" clId="{FBF1C276-2AE3-48EC-885F-458FD5DCCD54}" dt="2024-01-25T05:06:16.385" v="5364" actId="478"/>
          <ac:picMkLst>
            <pc:docMk/>
            <pc:sldMk cId="744170420" sldId="805"/>
            <ac:picMk id="65" creationId="{886B92BD-0B71-1E66-A411-1E3C775C0209}"/>
          </ac:picMkLst>
        </pc:picChg>
        <pc:picChg chg="add mod">
          <ac:chgData name="서민재" userId="9d21bac9-74e1-41e1-869e-2e97bcd42319" providerId="ADAL" clId="{FBF1C276-2AE3-48EC-885F-458FD5DCCD54}" dt="2024-01-25T05:05:25.017" v="5312" actId="1076"/>
          <ac:picMkLst>
            <pc:docMk/>
            <pc:sldMk cId="744170420" sldId="805"/>
            <ac:picMk id="67" creationId="{9E8F032B-725F-73AB-D8AB-A6076B07C6BD}"/>
          </ac:picMkLst>
        </pc:picChg>
        <pc:picChg chg="add mod">
          <ac:chgData name="서민재" userId="9d21bac9-74e1-41e1-869e-2e97bcd42319" providerId="ADAL" clId="{FBF1C276-2AE3-48EC-885F-458FD5DCCD54}" dt="2024-01-25T05:06:23.099" v="5367" actId="208"/>
          <ac:picMkLst>
            <pc:docMk/>
            <pc:sldMk cId="744170420" sldId="805"/>
            <ac:picMk id="71" creationId="{641859A8-FC6C-3099-9340-7518DEAE6A51}"/>
          </ac:picMkLst>
        </pc:picChg>
        <pc:picChg chg="add del">
          <ac:chgData name="서민재" userId="9d21bac9-74e1-41e1-869e-2e97bcd42319" providerId="ADAL" clId="{FBF1C276-2AE3-48EC-885F-458FD5DCCD54}" dt="2024-01-25T05:06:43.126" v="5369" actId="22"/>
          <ac:picMkLst>
            <pc:docMk/>
            <pc:sldMk cId="744170420" sldId="805"/>
            <ac:picMk id="73" creationId="{523BC88E-E3B2-C822-B72B-3A271427522A}"/>
          </ac:picMkLst>
        </pc:picChg>
      </pc:sldChg>
      <pc:sldChg chg="addSp delSp modSp add mod modAnim">
        <pc:chgData name="서민재" userId="9d21bac9-74e1-41e1-869e-2e97bcd42319" providerId="ADAL" clId="{FBF1C276-2AE3-48EC-885F-458FD5DCCD54}" dt="2024-01-25T05:16:26.291" v="5756"/>
        <pc:sldMkLst>
          <pc:docMk/>
          <pc:sldMk cId="3401854965" sldId="806"/>
        </pc:sldMkLst>
        <pc:spChg chg="mod topLvl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9" creationId="{3F80A5DF-4964-F7E4-3429-1152EBF7E381}"/>
          </ac:spMkLst>
        </pc:spChg>
        <pc:spChg chg="mod topLvl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10" creationId="{8DC80E95-00A3-3905-BE79-7433B734DB64}"/>
          </ac:spMkLst>
        </pc:spChg>
        <pc:spChg chg="mod topLvl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11" creationId="{E6BA0B88-E71D-63E9-E47B-BFBB433CF818}"/>
          </ac:spMkLst>
        </pc:spChg>
        <pc:spChg chg="mod topLvl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12" creationId="{CDA96634-FC15-053B-F477-BD9B86E1A570}"/>
          </ac:spMkLst>
        </pc:spChg>
        <pc:spChg chg="mod topLvl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13" creationId="{D8AEB775-503D-6B04-3F93-A49F5B72FE29}"/>
          </ac:spMkLst>
        </pc:spChg>
        <pc:spChg chg="mod topLvl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14" creationId="{AA57B7D5-7081-2100-0530-8C58CCCA585E}"/>
          </ac:spMkLst>
        </pc:spChg>
        <pc:spChg chg="mod topLvl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47" creationId="{19710600-DF78-2420-A28C-76CEC593AAC9}"/>
          </ac:spMkLst>
        </pc:spChg>
        <pc:spChg chg="mod topLvl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48" creationId="{C23ED737-E9E6-3DF4-31A7-4E0FA727C7AB}"/>
          </ac:spMkLst>
        </pc:spChg>
        <pc:spChg chg="del mod topLvl">
          <ac:chgData name="서민재" userId="9d21bac9-74e1-41e1-869e-2e97bcd42319" providerId="ADAL" clId="{FBF1C276-2AE3-48EC-885F-458FD5DCCD54}" dt="2024-01-25T05:07:49.752" v="5380" actId="478"/>
          <ac:spMkLst>
            <pc:docMk/>
            <pc:sldMk cId="3401854965" sldId="806"/>
            <ac:spMk id="49" creationId="{E31BDD7B-004E-9513-CABD-1D04B123FE66}"/>
          </ac:spMkLst>
        </pc:spChg>
        <pc:spChg chg="del mod topLvl">
          <ac:chgData name="서민재" userId="9d21bac9-74e1-41e1-869e-2e97bcd42319" providerId="ADAL" clId="{FBF1C276-2AE3-48EC-885F-458FD5DCCD54}" dt="2024-01-25T05:07:49.752" v="5380" actId="478"/>
          <ac:spMkLst>
            <pc:docMk/>
            <pc:sldMk cId="3401854965" sldId="806"/>
            <ac:spMk id="50" creationId="{8384612C-57F6-CFA2-A983-77EA0DD5DF83}"/>
          </ac:spMkLst>
        </pc:spChg>
        <pc:spChg chg="del mod topLvl">
          <ac:chgData name="서민재" userId="9d21bac9-74e1-41e1-869e-2e97bcd42319" providerId="ADAL" clId="{FBF1C276-2AE3-48EC-885F-458FD5DCCD54}" dt="2024-01-25T05:07:49.752" v="5380" actId="478"/>
          <ac:spMkLst>
            <pc:docMk/>
            <pc:sldMk cId="3401854965" sldId="806"/>
            <ac:spMk id="51" creationId="{9A3C6397-19F2-7AA2-E669-2543CDDA735F}"/>
          </ac:spMkLst>
        </pc:spChg>
        <pc:spChg chg="del mod topLvl">
          <ac:chgData name="서민재" userId="9d21bac9-74e1-41e1-869e-2e97bcd42319" providerId="ADAL" clId="{FBF1C276-2AE3-48EC-885F-458FD5DCCD54}" dt="2024-01-25T05:07:49.752" v="5380" actId="478"/>
          <ac:spMkLst>
            <pc:docMk/>
            <pc:sldMk cId="3401854965" sldId="806"/>
            <ac:spMk id="52" creationId="{07FBAE5B-AB07-447D-A144-5005CFA9B447}"/>
          </ac:spMkLst>
        </pc:spChg>
        <pc:spChg chg="del mod topLvl">
          <ac:chgData name="서민재" userId="9d21bac9-74e1-41e1-869e-2e97bcd42319" providerId="ADAL" clId="{FBF1C276-2AE3-48EC-885F-458FD5DCCD54}" dt="2024-01-25T05:07:49.752" v="5380" actId="478"/>
          <ac:spMkLst>
            <pc:docMk/>
            <pc:sldMk cId="3401854965" sldId="806"/>
            <ac:spMk id="53" creationId="{0BA8914C-4C1B-E6E6-FA9B-FE95947C9249}"/>
          </ac:spMkLst>
        </pc:spChg>
        <pc:spChg chg="del mod topLvl">
          <ac:chgData name="서민재" userId="9d21bac9-74e1-41e1-869e-2e97bcd42319" providerId="ADAL" clId="{FBF1C276-2AE3-48EC-885F-458FD5DCCD54}" dt="2024-01-25T05:07:49.752" v="5380" actId="478"/>
          <ac:spMkLst>
            <pc:docMk/>
            <pc:sldMk cId="3401854965" sldId="806"/>
            <ac:spMk id="54" creationId="{312EE00B-2F60-E760-9319-4744D97DC2D4}"/>
          </ac:spMkLst>
        </pc:spChg>
        <pc:spChg chg="del mod topLvl">
          <ac:chgData name="서민재" userId="9d21bac9-74e1-41e1-869e-2e97bcd42319" providerId="ADAL" clId="{FBF1C276-2AE3-48EC-885F-458FD5DCCD54}" dt="2024-01-25T05:07:49.752" v="5380" actId="478"/>
          <ac:spMkLst>
            <pc:docMk/>
            <pc:sldMk cId="3401854965" sldId="806"/>
            <ac:spMk id="55" creationId="{ABC0CB7E-38B8-341E-8D6C-5AB8F1E37050}"/>
          </ac:spMkLst>
        </pc:spChg>
        <pc:spChg chg="del mod topLvl">
          <ac:chgData name="서민재" userId="9d21bac9-74e1-41e1-869e-2e97bcd42319" providerId="ADAL" clId="{FBF1C276-2AE3-48EC-885F-458FD5DCCD54}" dt="2024-01-25T05:07:49.752" v="5380" actId="478"/>
          <ac:spMkLst>
            <pc:docMk/>
            <pc:sldMk cId="3401854965" sldId="806"/>
            <ac:spMk id="56" creationId="{F6C51D2F-8834-0BB1-740A-589C61C65B78}"/>
          </ac:spMkLst>
        </pc:spChg>
        <pc:spChg chg="add mod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57" creationId="{AB95B61C-F7B3-3CBB-1A06-27DEEDE35436}"/>
          </ac:spMkLst>
        </pc:spChg>
        <pc:spChg chg="add mod">
          <ac:chgData name="서민재" userId="9d21bac9-74e1-41e1-869e-2e97bcd42319" providerId="ADAL" clId="{FBF1C276-2AE3-48EC-885F-458FD5DCCD54}" dt="2024-01-25T05:08:58.077" v="5556"/>
          <ac:spMkLst>
            <pc:docMk/>
            <pc:sldMk cId="3401854965" sldId="806"/>
            <ac:spMk id="58" creationId="{8CA94146-D30C-B550-8F78-B9537BB8E94E}"/>
          </ac:spMkLst>
        </pc:spChg>
        <pc:spChg chg="add mod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59" creationId="{11C56B8F-5ED1-EB86-118B-B52DAD546915}"/>
          </ac:spMkLst>
        </pc:spChg>
        <pc:spChg chg="add mod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60" creationId="{F8946D6B-DEA1-8F25-D235-078FF36D5E9E}"/>
          </ac:spMkLst>
        </pc:spChg>
        <pc:spChg chg="add mod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61" creationId="{FB51B546-D5AA-A161-B170-3A16EA6AAA18}"/>
          </ac:spMkLst>
        </pc:spChg>
        <pc:spChg chg="add mod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62" creationId="{0D464217-5838-326C-6445-8EED3B257E5C}"/>
          </ac:spMkLst>
        </pc:spChg>
        <pc:spChg chg="add mod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63" creationId="{0AE6E9A0-65B7-889C-C69B-C75891AF215F}"/>
          </ac:spMkLst>
        </pc:spChg>
        <pc:spChg chg="add mod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64" creationId="{D30D1BAD-12E9-FADE-7398-37E8E3CD77E9}"/>
          </ac:spMkLst>
        </pc:spChg>
        <pc:spChg chg="add mod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65" creationId="{558DF919-87BD-85EC-2E56-8CAF698F6106}"/>
          </ac:spMkLst>
        </pc:spChg>
        <pc:spChg chg="add mod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66" creationId="{F8000635-9524-AD24-EA0A-864D9CCB0D0D}"/>
          </ac:spMkLst>
        </pc:spChg>
        <pc:spChg chg="del">
          <ac:chgData name="서민재" userId="9d21bac9-74e1-41e1-869e-2e97bcd42319" providerId="ADAL" clId="{FBF1C276-2AE3-48EC-885F-458FD5DCCD54}" dt="2024-01-25T05:06:49.897" v="5372" actId="478"/>
          <ac:spMkLst>
            <pc:docMk/>
            <pc:sldMk cId="3401854965" sldId="806"/>
            <ac:spMk id="68" creationId="{CB5CE0E0-60BE-B2B5-43FC-C99C631F75C0}"/>
          </ac:spMkLst>
        </pc:spChg>
        <pc:spChg chg="del">
          <ac:chgData name="서민재" userId="9d21bac9-74e1-41e1-869e-2e97bcd42319" providerId="ADAL" clId="{FBF1C276-2AE3-48EC-885F-458FD5DCCD54}" dt="2024-01-25T05:06:47.689" v="5371" actId="478"/>
          <ac:spMkLst>
            <pc:docMk/>
            <pc:sldMk cId="3401854965" sldId="806"/>
            <ac:spMk id="69" creationId="{72B6EEF4-FAF9-6397-222B-D2AC6EB324E6}"/>
          </ac:spMkLst>
        </pc:spChg>
        <pc:spChg chg="add mod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70" creationId="{9EBFB16C-AC4F-9391-A608-A0B2352EE91C}"/>
          </ac:spMkLst>
        </pc:spChg>
        <pc:spChg chg="add mod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72" creationId="{0930E7C2-404D-3DE3-64AC-5691EED5D240}"/>
          </ac:spMkLst>
        </pc:spChg>
        <pc:spChg chg="add mod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73" creationId="{86151060-7FD4-CA3D-10BB-D962AE8D187E}"/>
          </ac:spMkLst>
        </pc:spChg>
        <pc:spChg chg="add mod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74" creationId="{37C16780-3C91-4269-BD75-03196AC3BA5E}"/>
          </ac:spMkLst>
        </pc:spChg>
        <pc:spChg chg="add mod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75" creationId="{A09B0054-A041-9631-5629-81CA03A8EA2B}"/>
          </ac:spMkLst>
        </pc:spChg>
        <pc:spChg chg="add mod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76" creationId="{1CF7A996-9389-5597-AFAA-2939B809090B}"/>
          </ac:spMkLst>
        </pc:spChg>
        <pc:spChg chg="add mod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77" creationId="{5DCD89A6-0E92-8742-0BA3-4B1786E37AED}"/>
          </ac:spMkLst>
        </pc:spChg>
        <pc:spChg chg="add mod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78" creationId="{1D86AB63-8453-58B1-C3D6-2EDB36C08ED6}"/>
          </ac:spMkLst>
        </pc:spChg>
        <pc:spChg chg="add mod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79" creationId="{F38B1982-7A4D-0AF0-2854-5F02C1AC3760}"/>
          </ac:spMkLst>
        </pc:spChg>
        <pc:spChg chg="add mod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80" creationId="{F5C29A9E-6075-E2D9-D273-F6DCF79E1F59}"/>
          </ac:spMkLst>
        </pc:spChg>
        <pc:spChg chg="add mod">
          <ac:chgData name="서민재" userId="9d21bac9-74e1-41e1-869e-2e97bcd42319" providerId="ADAL" clId="{FBF1C276-2AE3-48EC-885F-458FD5DCCD54}" dt="2024-01-25T05:10:35.145" v="5638" actId="1076"/>
          <ac:spMkLst>
            <pc:docMk/>
            <pc:sldMk cId="3401854965" sldId="806"/>
            <ac:spMk id="81" creationId="{D60EE3A8-E850-0BED-B223-A31B038498D8}"/>
          </ac:spMkLst>
        </pc:spChg>
        <pc:spChg chg="add mod">
          <ac:chgData name="서민재" userId="9d21bac9-74e1-41e1-869e-2e97bcd42319" providerId="ADAL" clId="{FBF1C276-2AE3-48EC-885F-458FD5DCCD54}" dt="2024-01-25T05:11:56.066" v="5676"/>
          <ac:spMkLst>
            <pc:docMk/>
            <pc:sldMk cId="3401854965" sldId="806"/>
            <ac:spMk id="82" creationId="{FCAD5FE0-73F9-FCB2-77AF-5914459A1FF5}"/>
          </ac:spMkLst>
        </pc:spChg>
        <pc:spChg chg="add mod">
          <ac:chgData name="서민재" userId="9d21bac9-74e1-41e1-869e-2e97bcd42319" providerId="ADAL" clId="{FBF1C276-2AE3-48EC-885F-458FD5DCCD54}" dt="2024-01-25T05:10:45.390" v="5640" actId="1076"/>
          <ac:spMkLst>
            <pc:docMk/>
            <pc:sldMk cId="3401854965" sldId="806"/>
            <ac:spMk id="83" creationId="{0F4D79A6-1594-61C5-0DA7-74E23C2E0AB9}"/>
          </ac:spMkLst>
        </pc:spChg>
        <pc:grpChg chg="add del mod">
          <ac:chgData name="서민재" userId="9d21bac9-74e1-41e1-869e-2e97bcd42319" providerId="ADAL" clId="{FBF1C276-2AE3-48EC-885F-458FD5DCCD54}" dt="2024-01-25T05:07:44.282" v="5379" actId="165"/>
          <ac:grpSpMkLst>
            <pc:docMk/>
            <pc:sldMk cId="3401854965" sldId="806"/>
            <ac:grpSpMk id="8" creationId="{00D1BDCC-B97C-F504-8914-1968162937C3}"/>
          </ac:grpSpMkLst>
        </pc:grpChg>
        <pc:grpChg chg="del">
          <ac:chgData name="서민재" userId="9d21bac9-74e1-41e1-869e-2e97bcd42319" providerId="ADAL" clId="{FBF1C276-2AE3-48EC-885F-458FD5DCCD54}" dt="2024-01-25T05:06:47.689" v="5371" actId="478"/>
          <ac:grpSpMkLst>
            <pc:docMk/>
            <pc:sldMk cId="3401854965" sldId="806"/>
            <ac:grpSpMk id="29" creationId="{654195ED-3765-5DB1-904C-51B158AECCC1}"/>
          </ac:grpSpMkLst>
        </pc:grpChg>
        <pc:grpChg chg="mod">
          <ac:chgData name="서민재" userId="9d21bac9-74e1-41e1-869e-2e97bcd42319" providerId="ADAL" clId="{FBF1C276-2AE3-48EC-885F-458FD5DCCD54}" dt="2024-01-25T05:06:55.226" v="5375" actId="1076"/>
          <ac:grpSpMkLst>
            <pc:docMk/>
            <pc:sldMk cId="3401854965" sldId="806"/>
            <ac:grpSpMk id="30" creationId="{C576D718-A816-5931-8513-1B02E619B0B7}"/>
          </ac:grpSpMkLst>
        </pc:grpChg>
        <pc:picChg chg="add mod">
          <ac:chgData name="서민재" userId="9d21bac9-74e1-41e1-869e-2e97bcd42319" providerId="ADAL" clId="{FBF1C276-2AE3-48EC-885F-458FD5DCCD54}" dt="2024-01-25T05:10:50.163" v="5641" actId="208"/>
          <ac:picMkLst>
            <pc:docMk/>
            <pc:sldMk cId="3401854965" sldId="806"/>
            <ac:picMk id="7" creationId="{CD319669-E12C-A7A5-2F60-E237E8FABA57}"/>
          </ac:picMkLst>
        </pc:picChg>
        <pc:picChg chg="del">
          <ac:chgData name="서민재" userId="9d21bac9-74e1-41e1-869e-2e97bcd42319" providerId="ADAL" clId="{FBF1C276-2AE3-48EC-885F-458FD5DCCD54}" dt="2024-01-25T05:06:50.388" v="5373" actId="478"/>
          <ac:picMkLst>
            <pc:docMk/>
            <pc:sldMk cId="3401854965" sldId="806"/>
            <ac:picMk id="67" creationId="{9E8F032B-725F-73AB-D8AB-A6076B07C6BD}"/>
          </ac:picMkLst>
        </pc:picChg>
        <pc:picChg chg="del">
          <ac:chgData name="서민재" userId="9d21bac9-74e1-41e1-869e-2e97bcd42319" providerId="ADAL" clId="{FBF1C276-2AE3-48EC-885F-458FD5DCCD54}" dt="2024-01-25T05:06:47.689" v="5371" actId="478"/>
          <ac:picMkLst>
            <pc:docMk/>
            <pc:sldMk cId="3401854965" sldId="806"/>
            <ac:picMk id="71" creationId="{641859A8-FC6C-3099-9340-7518DEAE6A51}"/>
          </ac:picMkLst>
        </pc:picChg>
        <pc:picChg chg="add del">
          <ac:chgData name="서민재" userId="9d21bac9-74e1-41e1-869e-2e97bcd42319" providerId="ADAL" clId="{FBF1C276-2AE3-48EC-885F-458FD5DCCD54}" dt="2024-01-25T05:11:02.862" v="5643" actId="22"/>
          <ac:picMkLst>
            <pc:docMk/>
            <pc:sldMk cId="3401854965" sldId="806"/>
            <ac:picMk id="85" creationId="{2B7DD624-435E-AC0A-3622-C90BE084418B}"/>
          </ac:picMkLst>
        </pc:picChg>
      </pc:sldChg>
      <pc:sldChg chg="addSp delSp modSp add mod modAnim">
        <pc:chgData name="서민재" userId="9d21bac9-74e1-41e1-869e-2e97bcd42319" providerId="ADAL" clId="{FBF1C276-2AE3-48EC-885F-458FD5DCCD54}" dt="2024-01-25T05:16:42.251" v="5760"/>
        <pc:sldMkLst>
          <pc:docMk/>
          <pc:sldMk cId="1515153011" sldId="807"/>
        </pc:sldMkLst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3" creationId="{7F597F90-D253-6ECD-62A9-6B9B8A35BE29}"/>
          </ac:spMkLst>
        </pc:spChg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5" creationId="{CA87CB2D-2654-0295-EB3C-657919973FCA}"/>
          </ac:spMkLst>
        </pc:spChg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6" creationId="{06213197-518B-F301-F3CD-6431185A6D94}"/>
          </ac:spMkLst>
        </pc:spChg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8" creationId="{DE1ED984-CB24-C444-614D-9BE9E303E026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9" creationId="{3F80A5DF-4964-F7E4-3429-1152EBF7E381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10" creationId="{8DC80E95-00A3-3905-BE79-7433B734DB64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11" creationId="{E6BA0B88-E71D-63E9-E47B-BFBB433CF818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12" creationId="{CDA96634-FC15-053B-F477-BD9B86E1A570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13" creationId="{D8AEB775-503D-6B04-3F93-A49F5B72FE29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14" creationId="{AA57B7D5-7081-2100-0530-8C58CCCA585E}"/>
          </ac:spMkLst>
        </pc:spChg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15" creationId="{BD6F4777-F194-7C73-079D-490913FAE773}"/>
          </ac:spMkLst>
        </pc:spChg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16" creationId="{D80224F5-19A8-8D70-855A-28E7A8B3F570}"/>
          </ac:spMkLst>
        </pc:spChg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17" creationId="{59475456-EB0E-5A75-4754-A0C0BE7EE937}"/>
          </ac:spMkLst>
        </pc:spChg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18" creationId="{3DB98D17-BD5F-BA4B-36E7-27F68E75B5CA}"/>
          </ac:spMkLst>
        </pc:spChg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19" creationId="{5635E54B-C2F3-C870-39C4-5270E6BF420B}"/>
          </ac:spMkLst>
        </pc:spChg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20" creationId="{8D8CD1E3-E425-85D4-4861-5DFD463428F0}"/>
          </ac:spMkLst>
        </pc:spChg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21" creationId="{56223910-195D-AED9-6493-AE0F61AE1A28}"/>
          </ac:spMkLst>
        </pc:spChg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22" creationId="{F5CBB478-ABCC-EBEA-5866-C9808F10BBE7}"/>
          </ac:spMkLst>
        </pc:spChg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23" creationId="{56744A5C-E7E8-C34D-2602-496355F3D34C}"/>
          </ac:spMkLst>
        </pc:spChg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24" creationId="{CDB5ACBF-85F7-E0A9-DD3F-4CE90B03A50C}"/>
          </ac:spMkLst>
        </pc:spChg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25" creationId="{2E4221CB-8205-0D6D-75C7-88A12B7BF890}"/>
          </ac:spMkLst>
        </pc:spChg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26" creationId="{A20CC735-DE46-5982-886F-ADC84D23E55F}"/>
          </ac:spMkLst>
        </pc:spChg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27" creationId="{2F385046-9F73-FB7E-58A6-F7B5239B8D10}"/>
          </ac:spMkLst>
        </pc:spChg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28" creationId="{28A5837C-BEF9-D0D7-D836-4D6697357A3B}"/>
          </ac:spMkLst>
        </pc:spChg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29" creationId="{DC7C142F-0C49-59A8-3851-E683413E5BDC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47" creationId="{19710600-DF78-2420-A28C-76CEC593AAC9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48" creationId="{C23ED737-E9E6-3DF4-31A7-4E0FA727C7AB}"/>
          </ac:spMkLst>
        </pc:spChg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49" creationId="{F2932EF2-0803-7383-2467-E2498BC5023A}"/>
          </ac:spMkLst>
        </pc:spChg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50" creationId="{1CBF48FC-79AD-54EA-4291-CDE7E471382C}"/>
          </ac:spMkLst>
        </pc:spChg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51" creationId="{17032636-6A6E-E10F-0563-ABDAA7F8F3C6}"/>
          </ac:spMkLst>
        </pc:spChg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52" creationId="{06B39AE3-6051-B038-78B7-FECA96B1FCB5}"/>
          </ac:spMkLst>
        </pc:spChg>
        <pc:spChg chg="add 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53" creationId="{720B494C-1427-29FF-EFB8-D2DB59A26D66}"/>
          </ac:spMkLst>
        </pc:spChg>
        <pc:spChg chg="add mod">
          <ac:chgData name="서민재" userId="9d21bac9-74e1-41e1-869e-2e97bcd42319" providerId="ADAL" clId="{FBF1C276-2AE3-48EC-885F-458FD5DCCD54}" dt="2024-01-25T05:12:13.478" v="5715" actId="1076"/>
          <ac:spMkLst>
            <pc:docMk/>
            <pc:sldMk cId="1515153011" sldId="807"/>
            <ac:spMk id="54" creationId="{E7D3DA3E-16D4-7177-658E-200DACDFA803}"/>
          </ac:spMkLst>
        </pc:spChg>
        <pc:spChg chg="del">
          <ac:chgData name="서민재" userId="9d21bac9-74e1-41e1-869e-2e97bcd42319" providerId="ADAL" clId="{FBF1C276-2AE3-48EC-885F-458FD5DCCD54}" dt="2024-01-25T05:11:25.347" v="5651" actId="478"/>
          <ac:spMkLst>
            <pc:docMk/>
            <pc:sldMk cId="1515153011" sldId="807"/>
            <ac:spMk id="57" creationId="{AB95B61C-F7B3-3CBB-1A06-27DEEDE35436}"/>
          </ac:spMkLst>
        </pc:spChg>
        <pc:spChg chg="del">
          <ac:chgData name="서민재" userId="9d21bac9-74e1-41e1-869e-2e97bcd42319" providerId="ADAL" clId="{FBF1C276-2AE3-48EC-885F-458FD5DCCD54}" dt="2024-01-25T05:11:08.705" v="5645" actId="478"/>
          <ac:spMkLst>
            <pc:docMk/>
            <pc:sldMk cId="1515153011" sldId="807"/>
            <ac:spMk id="58" creationId="{8CA94146-D30C-B550-8F78-B9537BB8E94E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59" creationId="{11C56B8F-5ED1-EB86-118B-B52DAD546915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60" creationId="{F8946D6B-DEA1-8F25-D235-078FF36D5E9E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61" creationId="{FB51B546-D5AA-A161-B170-3A16EA6AAA18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62" creationId="{0D464217-5838-326C-6445-8EED3B257E5C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63" creationId="{0AE6E9A0-65B7-889C-C69B-C75891AF215F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64" creationId="{D30D1BAD-12E9-FADE-7398-37E8E3CD77E9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65" creationId="{558DF919-87BD-85EC-2E56-8CAF698F6106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66" creationId="{F8000635-9524-AD24-EA0A-864D9CCB0D0D}"/>
          </ac:spMkLst>
        </pc:spChg>
        <pc:spChg chg="add mod">
          <ac:chgData name="서민재" userId="9d21bac9-74e1-41e1-869e-2e97bcd42319" providerId="ADAL" clId="{FBF1C276-2AE3-48EC-885F-458FD5DCCD54}" dt="2024-01-25T05:13:01.752" v="5725" actId="164"/>
          <ac:spMkLst>
            <pc:docMk/>
            <pc:sldMk cId="1515153011" sldId="807"/>
            <ac:spMk id="69" creationId="{EEE38167-D806-62D6-D8D8-EB03DC7A941A}"/>
          </ac:spMkLst>
        </pc:spChg>
        <pc:spChg chg="del">
          <ac:chgData name="서민재" userId="9d21bac9-74e1-41e1-869e-2e97bcd42319" providerId="ADAL" clId="{FBF1C276-2AE3-48EC-885F-458FD5DCCD54}" dt="2024-01-25T05:11:25.347" v="5651" actId="478"/>
          <ac:spMkLst>
            <pc:docMk/>
            <pc:sldMk cId="1515153011" sldId="807"/>
            <ac:spMk id="70" creationId="{9EBFB16C-AC4F-9391-A608-A0B2352EE91C}"/>
          </ac:spMkLst>
        </pc:spChg>
        <pc:spChg chg="add mod">
          <ac:chgData name="서민재" userId="9d21bac9-74e1-41e1-869e-2e97bcd42319" providerId="ADAL" clId="{FBF1C276-2AE3-48EC-885F-458FD5DCCD54}" dt="2024-01-25T05:13:01.752" v="5725" actId="164"/>
          <ac:spMkLst>
            <pc:docMk/>
            <pc:sldMk cId="1515153011" sldId="807"/>
            <ac:spMk id="71" creationId="{996C7B91-ADB4-E644-F100-E098FE2C545B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72" creationId="{0930E7C2-404D-3DE3-64AC-5691EED5D240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73" creationId="{86151060-7FD4-CA3D-10BB-D962AE8D187E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74" creationId="{37C16780-3C91-4269-BD75-03196AC3BA5E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75" creationId="{A09B0054-A041-9631-5629-81CA03A8EA2B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76" creationId="{1CF7A996-9389-5597-AFAA-2939B809090B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77" creationId="{5DCD89A6-0E92-8742-0BA3-4B1786E37AED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78" creationId="{1D86AB63-8453-58B1-C3D6-2EDB36C08ED6}"/>
          </ac:spMkLst>
        </pc:spChg>
        <pc:spChg chg="del">
          <ac:chgData name="서민재" userId="9d21bac9-74e1-41e1-869e-2e97bcd42319" providerId="ADAL" clId="{FBF1C276-2AE3-48EC-885F-458FD5DCCD54}" dt="2024-01-25T05:11:24.320" v="5650" actId="478"/>
          <ac:spMkLst>
            <pc:docMk/>
            <pc:sldMk cId="1515153011" sldId="807"/>
            <ac:spMk id="79" creationId="{F38B1982-7A4D-0AF0-2854-5F02C1AC3760}"/>
          </ac:spMkLst>
        </pc:spChg>
        <pc:spChg chg="del">
          <ac:chgData name="서민재" userId="9d21bac9-74e1-41e1-869e-2e97bcd42319" providerId="ADAL" clId="{FBF1C276-2AE3-48EC-885F-458FD5DCCD54}" dt="2024-01-25T05:11:25.347" v="5651" actId="478"/>
          <ac:spMkLst>
            <pc:docMk/>
            <pc:sldMk cId="1515153011" sldId="807"/>
            <ac:spMk id="80" creationId="{F5C29A9E-6075-E2D9-D273-F6DCF79E1F59}"/>
          </ac:spMkLst>
        </pc:spChg>
        <pc:spChg chg="mod">
          <ac:chgData name="서민재" userId="9d21bac9-74e1-41e1-869e-2e97bcd42319" providerId="ADAL" clId="{FBF1C276-2AE3-48EC-885F-458FD5DCCD54}" dt="2024-01-25T05:11:46.460" v="5653" actId="1076"/>
          <ac:spMkLst>
            <pc:docMk/>
            <pc:sldMk cId="1515153011" sldId="807"/>
            <ac:spMk id="81" creationId="{D60EE3A8-E850-0BED-B223-A31B038498D8}"/>
          </ac:spMkLst>
        </pc:spChg>
        <pc:spChg chg="del">
          <ac:chgData name="서민재" userId="9d21bac9-74e1-41e1-869e-2e97bcd42319" providerId="ADAL" clId="{FBF1C276-2AE3-48EC-885F-458FD5DCCD54}" dt="2024-01-25T05:11:09.492" v="5646" actId="478"/>
          <ac:spMkLst>
            <pc:docMk/>
            <pc:sldMk cId="1515153011" sldId="807"/>
            <ac:spMk id="82" creationId="{FCAD5FE0-73F9-FCB2-77AF-5914459A1FF5}"/>
          </ac:spMkLst>
        </pc:spChg>
        <pc:spChg chg="del">
          <ac:chgData name="서민재" userId="9d21bac9-74e1-41e1-869e-2e97bcd42319" providerId="ADAL" clId="{FBF1C276-2AE3-48EC-885F-458FD5DCCD54}" dt="2024-01-25T05:11:08.705" v="5645" actId="478"/>
          <ac:spMkLst>
            <pc:docMk/>
            <pc:sldMk cId="1515153011" sldId="807"/>
            <ac:spMk id="83" creationId="{0F4D79A6-1594-61C5-0DA7-74E23C2E0AB9}"/>
          </ac:spMkLst>
        </pc:spChg>
        <pc:spChg chg="add mod">
          <ac:chgData name="서민재" userId="9d21bac9-74e1-41e1-869e-2e97bcd42319" providerId="ADAL" clId="{FBF1C276-2AE3-48EC-885F-458FD5DCCD54}" dt="2024-01-25T05:13:01.752" v="5725" actId="164"/>
          <ac:spMkLst>
            <pc:docMk/>
            <pc:sldMk cId="1515153011" sldId="807"/>
            <ac:spMk id="84" creationId="{338DE30B-1CA9-BBBA-804A-A150E5FC521B}"/>
          </ac:spMkLst>
        </pc:spChg>
        <pc:spChg chg="add mod">
          <ac:chgData name="서민재" userId="9d21bac9-74e1-41e1-869e-2e97bcd42319" providerId="ADAL" clId="{FBF1C276-2AE3-48EC-885F-458FD5DCCD54}" dt="2024-01-25T05:13:01.752" v="5725" actId="164"/>
          <ac:spMkLst>
            <pc:docMk/>
            <pc:sldMk cId="1515153011" sldId="807"/>
            <ac:spMk id="85" creationId="{A2C42D71-B411-B7C9-E6B3-F8F57ED9FAAF}"/>
          </ac:spMkLst>
        </pc:spChg>
        <pc:spChg chg="add mod">
          <ac:chgData name="서민재" userId="9d21bac9-74e1-41e1-869e-2e97bcd42319" providerId="ADAL" clId="{FBF1C276-2AE3-48EC-885F-458FD5DCCD54}" dt="2024-01-25T05:13:01.752" v="5725" actId="164"/>
          <ac:spMkLst>
            <pc:docMk/>
            <pc:sldMk cId="1515153011" sldId="807"/>
            <ac:spMk id="86" creationId="{8C90DCB7-AEDE-3406-A3BA-9DF50DF516DF}"/>
          </ac:spMkLst>
        </pc:spChg>
        <pc:spChg chg="add mod">
          <ac:chgData name="서민재" userId="9d21bac9-74e1-41e1-869e-2e97bcd42319" providerId="ADAL" clId="{FBF1C276-2AE3-48EC-885F-458FD5DCCD54}" dt="2024-01-25T05:13:01.752" v="5725" actId="164"/>
          <ac:spMkLst>
            <pc:docMk/>
            <pc:sldMk cId="1515153011" sldId="807"/>
            <ac:spMk id="87" creationId="{1CFC0F1F-DAC1-3518-02AD-5CDADD51FC06}"/>
          </ac:spMkLst>
        </pc:spChg>
        <pc:spChg chg="add mod">
          <ac:chgData name="서민재" userId="9d21bac9-74e1-41e1-869e-2e97bcd42319" providerId="ADAL" clId="{FBF1C276-2AE3-48EC-885F-458FD5DCCD54}" dt="2024-01-25T05:13:01.752" v="5725" actId="164"/>
          <ac:spMkLst>
            <pc:docMk/>
            <pc:sldMk cId="1515153011" sldId="807"/>
            <ac:spMk id="88" creationId="{193ABA4C-5BF5-7E6D-1EA0-8CA78234CDA3}"/>
          </ac:spMkLst>
        </pc:spChg>
        <pc:spChg chg="add mod">
          <ac:chgData name="서민재" userId="9d21bac9-74e1-41e1-869e-2e97bcd42319" providerId="ADAL" clId="{FBF1C276-2AE3-48EC-885F-458FD5DCCD54}" dt="2024-01-25T05:13:01.752" v="5725" actId="164"/>
          <ac:spMkLst>
            <pc:docMk/>
            <pc:sldMk cId="1515153011" sldId="807"/>
            <ac:spMk id="89" creationId="{93CF7252-FC84-BFD4-BFC0-D7E684613473}"/>
          </ac:spMkLst>
        </pc:spChg>
        <pc:spChg chg="add mod">
          <ac:chgData name="서민재" userId="9d21bac9-74e1-41e1-869e-2e97bcd42319" providerId="ADAL" clId="{FBF1C276-2AE3-48EC-885F-458FD5DCCD54}" dt="2024-01-25T05:13:01.752" v="5725" actId="164"/>
          <ac:spMkLst>
            <pc:docMk/>
            <pc:sldMk cId="1515153011" sldId="807"/>
            <ac:spMk id="90" creationId="{2AFD33F4-B6D2-0052-C950-532860CE7B86}"/>
          </ac:spMkLst>
        </pc:spChg>
        <pc:spChg chg="add mod">
          <ac:chgData name="서민재" userId="9d21bac9-74e1-41e1-869e-2e97bcd42319" providerId="ADAL" clId="{FBF1C276-2AE3-48EC-885F-458FD5DCCD54}" dt="2024-01-25T05:13:01.752" v="5725" actId="164"/>
          <ac:spMkLst>
            <pc:docMk/>
            <pc:sldMk cId="1515153011" sldId="807"/>
            <ac:spMk id="91" creationId="{A004A68B-B914-4C3A-3360-9C30C80ABF04}"/>
          </ac:spMkLst>
        </pc:spChg>
        <pc:spChg chg="add mod">
          <ac:chgData name="서민재" userId="9d21bac9-74e1-41e1-869e-2e97bcd42319" providerId="ADAL" clId="{FBF1C276-2AE3-48EC-885F-458FD5DCCD54}" dt="2024-01-25T05:13:01.752" v="5725" actId="164"/>
          <ac:spMkLst>
            <pc:docMk/>
            <pc:sldMk cId="1515153011" sldId="807"/>
            <ac:spMk id="92" creationId="{B4E6C707-3EF6-DF11-AFE3-3834FA317E12}"/>
          </ac:spMkLst>
        </pc:spChg>
        <pc:spChg chg="add mod">
          <ac:chgData name="서민재" userId="9d21bac9-74e1-41e1-869e-2e97bcd42319" providerId="ADAL" clId="{FBF1C276-2AE3-48EC-885F-458FD5DCCD54}" dt="2024-01-25T05:13:01.752" v="5725" actId="164"/>
          <ac:spMkLst>
            <pc:docMk/>
            <pc:sldMk cId="1515153011" sldId="807"/>
            <ac:spMk id="93" creationId="{3929D92F-0D73-DC45-D2BE-21DA3E20034C}"/>
          </ac:spMkLst>
        </pc:spChg>
        <pc:spChg chg="add mod">
          <ac:chgData name="서민재" userId="9d21bac9-74e1-41e1-869e-2e97bcd42319" providerId="ADAL" clId="{FBF1C276-2AE3-48EC-885F-458FD5DCCD54}" dt="2024-01-25T05:13:01.752" v="5725" actId="164"/>
          <ac:spMkLst>
            <pc:docMk/>
            <pc:sldMk cId="1515153011" sldId="807"/>
            <ac:spMk id="94" creationId="{F2BFCB82-767A-E3A0-6355-14EC17FD7E17}"/>
          </ac:spMkLst>
        </pc:spChg>
        <pc:spChg chg="add mod">
          <ac:chgData name="서민재" userId="9d21bac9-74e1-41e1-869e-2e97bcd42319" providerId="ADAL" clId="{FBF1C276-2AE3-48EC-885F-458FD5DCCD54}" dt="2024-01-25T05:13:01.752" v="5725" actId="164"/>
          <ac:spMkLst>
            <pc:docMk/>
            <pc:sldMk cId="1515153011" sldId="807"/>
            <ac:spMk id="95" creationId="{C4C822DA-5B31-B69F-AA0E-600CC0F0D8DF}"/>
          </ac:spMkLst>
        </pc:spChg>
        <pc:spChg chg="add mod">
          <ac:chgData name="서민재" userId="9d21bac9-74e1-41e1-869e-2e97bcd42319" providerId="ADAL" clId="{FBF1C276-2AE3-48EC-885F-458FD5DCCD54}" dt="2024-01-25T05:13:01.752" v="5725" actId="164"/>
          <ac:spMkLst>
            <pc:docMk/>
            <pc:sldMk cId="1515153011" sldId="807"/>
            <ac:spMk id="96" creationId="{2BD9ECCB-D36D-ED45-E2FE-4A2CDA8840A3}"/>
          </ac:spMkLst>
        </pc:spChg>
        <pc:spChg chg="add mod">
          <ac:chgData name="서민재" userId="9d21bac9-74e1-41e1-869e-2e97bcd42319" providerId="ADAL" clId="{FBF1C276-2AE3-48EC-885F-458FD5DCCD54}" dt="2024-01-25T05:13:01.752" v="5725" actId="164"/>
          <ac:spMkLst>
            <pc:docMk/>
            <pc:sldMk cId="1515153011" sldId="807"/>
            <ac:spMk id="97" creationId="{85F5FFFA-74F6-E7A0-2863-2D80CC488F01}"/>
          </ac:spMkLst>
        </pc:spChg>
        <pc:spChg chg="add mod">
          <ac:chgData name="서민재" userId="9d21bac9-74e1-41e1-869e-2e97bcd42319" providerId="ADAL" clId="{FBF1C276-2AE3-48EC-885F-458FD5DCCD54}" dt="2024-01-25T05:13:19.789" v="5729" actId="571"/>
          <ac:spMkLst>
            <pc:docMk/>
            <pc:sldMk cId="1515153011" sldId="807"/>
            <ac:spMk id="99" creationId="{C3AFFAB0-494D-0A71-9588-F75C1634C38E}"/>
          </ac:spMkLst>
        </pc:spChg>
        <pc:spChg chg="add mod">
          <ac:chgData name="서민재" userId="9d21bac9-74e1-41e1-869e-2e97bcd42319" providerId="ADAL" clId="{FBF1C276-2AE3-48EC-885F-458FD5DCCD54}" dt="2024-01-25T05:13:29.185" v="5733" actId="1076"/>
          <ac:spMkLst>
            <pc:docMk/>
            <pc:sldMk cId="1515153011" sldId="807"/>
            <ac:spMk id="100" creationId="{2DAF3366-6EBB-CBFC-AB47-6781ADA9C1B5}"/>
          </ac:spMkLst>
        </pc:spChg>
        <pc:grpChg chg="del mod">
          <ac:chgData name="서민재" userId="9d21bac9-74e1-41e1-869e-2e97bcd42319" providerId="ADAL" clId="{FBF1C276-2AE3-48EC-885F-458FD5DCCD54}" dt="2024-01-25T05:11:10.362" v="5648" actId="478"/>
          <ac:grpSpMkLst>
            <pc:docMk/>
            <pc:sldMk cId="1515153011" sldId="807"/>
            <ac:grpSpMk id="30" creationId="{C576D718-A816-5931-8513-1B02E619B0B7}"/>
          </ac:grpSpMkLst>
        </pc:grpChg>
        <pc:grpChg chg="add mod">
          <ac:chgData name="서민재" userId="9d21bac9-74e1-41e1-869e-2e97bcd42319" providerId="ADAL" clId="{FBF1C276-2AE3-48EC-885F-458FD5DCCD54}" dt="2024-01-25T05:13:12.491" v="5728" actId="1076"/>
          <ac:grpSpMkLst>
            <pc:docMk/>
            <pc:sldMk cId="1515153011" sldId="807"/>
            <ac:grpSpMk id="98" creationId="{5001C3C6-37CA-2A22-AE9A-8F7395225B75}"/>
          </ac:grpSpMkLst>
        </pc:grpChg>
        <pc:picChg chg="del">
          <ac:chgData name="서민재" userId="9d21bac9-74e1-41e1-869e-2e97bcd42319" providerId="ADAL" clId="{FBF1C276-2AE3-48EC-885F-458FD5DCCD54}" dt="2024-01-25T05:11:08.705" v="5645" actId="478"/>
          <ac:picMkLst>
            <pc:docMk/>
            <pc:sldMk cId="1515153011" sldId="807"/>
            <ac:picMk id="7" creationId="{CD319669-E12C-A7A5-2F60-E237E8FABA57}"/>
          </ac:picMkLst>
        </pc:picChg>
        <pc:picChg chg="add mod">
          <ac:chgData name="서민재" userId="9d21bac9-74e1-41e1-869e-2e97bcd42319" providerId="ADAL" clId="{FBF1C276-2AE3-48EC-885F-458FD5DCCD54}" dt="2024-01-25T05:12:27.861" v="5720" actId="208"/>
          <ac:picMkLst>
            <pc:docMk/>
            <pc:sldMk cId="1515153011" sldId="807"/>
            <ac:picMk id="56" creationId="{C9E1B02B-A38E-F672-824B-A50B83D0988C}"/>
          </ac:picMkLst>
        </pc:picChg>
        <pc:picChg chg="add mod">
          <ac:chgData name="서민재" userId="9d21bac9-74e1-41e1-869e-2e97bcd42319" providerId="ADAL" clId="{FBF1C276-2AE3-48EC-885F-458FD5DCCD54}" dt="2024-01-25T05:13:27.661" v="5732" actId="1076"/>
          <ac:picMkLst>
            <pc:docMk/>
            <pc:sldMk cId="1515153011" sldId="807"/>
            <ac:picMk id="68" creationId="{FAE47835-6F07-28C4-80D2-093AD1687449}"/>
          </ac:picMkLst>
        </pc:picChg>
      </pc:sldChg>
      <pc:sldChg chg="addSp modSp add mod modAnim">
        <pc:chgData name="서민재" userId="9d21bac9-74e1-41e1-869e-2e97bcd42319" providerId="ADAL" clId="{FBF1C276-2AE3-48EC-885F-458FD5DCCD54}" dt="2024-01-25T05:15:19.399" v="5748"/>
        <pc:sldMkLst>
          <pc:docMk/>
          <pc:sldMk cId="3043907297" sldId="808"/>
        </pc:sldMkLst>
        <pc:picChg chg="add mod">
          <ac:chgData name="서민재" userId="9d21bac9-74e1-41e1-869e-2e97bcd42319" providerId="ADAL" clId="{FBF1C276-2AE3-48EC-885F-458FD5DCCD54}" dt="2024-01-25T05:14:51.083" v="5737" actId="1076"/>
          <ac:picMkLst>
            <pc:docMk/>
            <pc:sldMk cId="3043907297" sldId="808"/>
            <ac:picMk id="6" creationId="{BC46E624-9EC8-CAF5-0B41-158BC85B0FA2}"/>
          </ac:picMkLst>
        </pc:picChg>
        <pc:picChg chg="add mod">
          <ac:chgData name="서민재" userId="9d21bac9-74e1-41e1-869e-2e97bcd42319" providerId="ADAL" clId="{FBF1C276-2AE3-48EC-885F-458FD5DCCD54}" dt="2024-01-25T05:15:08.218" v="5743" actId="208"/>
          <ac:picMkLst>
            <pc:docMk/>
            <pc:sldMk cId="3043907297" sldId="808"/>
            <ac:picMk id="8" creationId="{84B5281A-7BD4-A656-AAF0-BA8F27E59A95}"/>
          </ac:picMkLst>
        </pc:picChg>
        <pc:picChg chg="mod">
          <ac:chgData name="서민재" userId="9d21bac9-74e1-41e1-869e-2e97bcd42319" providerId="ADAL" clId="{FBF1C276-2AE3-48EC-885F-458FD5DCCD54}" dt="2024-01-25T05:15:13.178" v="5745" actId="1076"/>
          <ac:picMkLst>
            <pc:docMk/>
            <pc:sldMk cId="3043907297" sldId="808"/>
            <ac:picMk id="9" creationId="{029F913E-E472-2166-2154-A185F3F4C26F}"/>
          </ac:picMkLst>
        </pc:picChg>
      </pc:sldChg>
      <pc:sldChg chg="addSp delSp modSp add mod modAnim">
        <pc:chgData name="서민재" userId="9d21bac9-74e1-41e1-869e-2e97bcd42319" providerId="ADAL" clId="{FBF1C276-2AE3-48EC-885F-458FD5DCCD54}" dt="2024-01-25T05:32:38.374" v="6310"/>
        <pc:sldMkLst>
          <pc:docMk/>
          <pc:sldMk cId="4167710859" sldId="809"/>
        </pc:sldMkLst>
        <pc:spChg chg="mod">
          <ac:chgData name="서민재" userId="9d21bac9-74e1-41e1-869e-2e97bcd42319" providerId="ADAL" clId="{FBF1C276-2AE3-48EC-885F-458FD5DCCD54}" dt="2024-01-25T05:32:13.486" v="6307" actId="1076"/>
          <ac:spMkLst>
            <pc:docMk/>
            <pc:sldMk cId="4167710859" sldId="809"/>
            <ac:spMk id="2" creationId="{00000000-0000-0000-0000-000000000000}"/>
          </ac:spMkLst>
        </pc:spChg>
        <pc:spChg chg="add mod">
          <ac:chgData name="서민재" userId="9d21bac9-74e1-41e1-869e-2e97bcd42319" providerId="ADAL" clId="{FBF1C276-2AE3-48EC-885F-458FD5DCCD54}" dt="2024-01-25T05:31:54.467" v="6302" actId="208"/>
          <ac:spMkLst>
            <pc:docMk/>
            <pc:sldMk cId="4167710859" sldId="809"/>
            <ac:spMk id="3" creationId="{1620C66A-65C7-5B07-3951-DB97CFE363FB}"/>
          </ac:spMkLst>
        </pc:spChg>
        <pc:spChg chg="add mod">
          <ac:chgData name="서민재" userId="9d21bac9-74e1-41e1-869e-2e97bcd42319" providerId="ADAL" clId="{FBF1C276-2AE3-48EC-885F-458FD5DCCD54}" dt="2024-01-25T05:32:11.415" v="6305" actId="208"/>
          <ac:spMkLst>
            <pc:docMk/>
            <pc:sldMk cId="4167710859" sldId="809"/>
            <ac:spMk id="5" creationId="{92E9A39C-8133-A26D-8330-41F760CBA1A7}"/>
          </ac:spMkLst>
        </pc:spChg>
        <pc:spChg chg="add">
          <ac:chgData name="서민재" userId="9d21bac9-74e1-41e1-869e-2e97bcd42319" providerId="ADAL" clId="{FBF1C276-2AE3-48EC-885F-458FD5DCCD54}" dt="2024-01-25T05:31:42.836" v="6299" actId="11529"/>
          <ac:spMkLst>
            <pc:docMk/>
            <pc:sldMk cId="4167710859" sldId="809"/>
            <ac:spMk id="6" creationId="{7744E39A-D711-FC36-B8FF-001BF6C0F960}"/>
          </ac:spMkLst>
        </pc:spChg>
        <pc:spChg chg="del">
          <ac:chgData name="서민재" userId="9d21bac9-74e1-41e1-869e-2e97bcd42319" providerId="ADAL" clId="{FBF1C276-2AE3-48EC-885F-458FD5DCCD54}" dt="2024-01-25T05:30:30.137" v="6037" actId="478"/>
          <ac:spMkLst>
            <pc:docMk/>
            <pc:sldMk cId="4167710859" sldId="809"/>
            <ac:spMk id="11" creationId="{00000000-0000-0000-0000-000000000000}"/>
          </ac:spMkLst>
        </pc:spChg>
        <pc:picChg chg="del">
          <ac:chgData name="서민재" userId="9d21bac9-74e1-41e1-869e-2e97bcd42319" providerId="ADAL" clId="{FBF1C276-2AE3-48EC-885F-458FD5DCCD54}" dt="2024-01-25T05:30:28.989" v="6036" actId="478"/>
          <ac:picMkLst>
            <pc:docMk/>
            <pc:sldMk cId="4167710859" sldId="809"/>
            <ac:picMk id="7" creationId="{CD385347-1021-26C7-4583-2C2C03CA1553}"/>
          </ac:picMkLst>
        </pc:picChg>
        <pc:picChg chg="add mod">
          <ac:chgData name="서민재" userId="9d21bac9-74e1-41e1-869e-2e97bcd42319" providerId="ADAL" clId="{FBF1C276-2AE3-48EC-885F-458FD5DCCD54}" dt="2024-01-25T05:32:32.963" v="6309" actId="1076"/>
          <ac:picMkLst>
            <pc:docMk/>
            <pc:sldMk cId="4167710859" sldId="809"/>
            <ac:picMk id="9" creationId="{36A925D4-C853-3668-FFEB-3157AFE60D62}"/>
          </ac:picMkLst>
        </pc:picChg>
      </pc:sldChg>
      <pc:sldChg chg="addSp delSp modSp add mod delAnim modAnim">
        <pc:chgData name="서민재" userId="9d21bac9-74e1-41e1-869e-2e97bcd42319" providerId="ADAL" clId="{FBF1C276-2AE3-48EC-885F-458FD5DCCD54}" dt="2024-01-25T08:13:09.377" v="6647"/>
        <pc:sldMkLst>
          <pc:docMk/>
          <pc:sldMk cId="2804421058" sldId="810"/>
        </pc:sldMkLst>
        <pc:spChg chg="del">
          <ac:chgData name="서민재" userId="9d21bac9-74e1-41e1-869e-2e97bcd42319" providerId="ADAL" clId="{FBF1C276-2AE3-48EC-885F-458FD5DCCD54}" dt="2024-01-25T05:55:22.912" v="6312" actId="478"/>
          <ac:spMkLst>
            <pc:docMk/>
            <pc:sldMk cId="2804421058" sldId="810"/>
            <ac:spMk id="3" creationId="{1620C66A-65C7-5B07-3951-DB97CFE363FB}"/>
          </ac:spMkLst>
        </pc:spChg>
        <pc:spChg chg="add mod">
          <ac:chgData name="서민재" userId="9d21bac9-74e1-41e1-869e-2e97bcd42319" providerId="ADAL" clId="{FBF1C276-2AE3-48EC-885F-458FD5DCCD54}" dt="2024-01-25T08:07:33.344" v="6514" actId="207"/>
          <ac:spMkLst>
            <pc:docMk/>
            <pc:sldMk cId="2804421058" sldId="810"/>
            <ac:spMk id="3" creationId="{36CFAD6A-15AF-7804-9F8E-609764127D2B}"/>
          </ac:spMkLst>
        </pc:spChg>
        <pc:spChg chg="mod">
          <ac:chgData name="서민재" userId="9d21bac9-74e1-41e1-869e-2e97bcd42319" providerId="ADAL" clId="{FBF1C276-2AE3-48EC-885F-458FD5DCCD54}" dt="2024-01-25T05:55:46.522" v="6377"/>
          <ac:spMkLst>
            <pc:docMk/>
            <pc:sldMk cId="2804421058" sldId="810"/>
            <ac:spMk id="5" creationId="{92E9A39C-8133-A26D-8330-41F760CBA1A7}"/>
          </ac:spMkLst>
        </pc:spChg>
        <pc:spChg chg="add mod">
          <ac:chgData name="서민재" userId="9d21bac9-74e1-41e1-869e-2e97bcd42319" providerId="ADAL" clId="{FBF1C276-2AE3-48EC-885F-458FD5DCCD54}" dt="2024-01-25T08:07:33.344" v="6514" actId="207"/>
          <ac:spMkLst>
            <pc:docMk/>
            <pc:sldMk cId="2804421058" sldId="810"/>
            <ac:spMk id="6" creationId="{6B758BA9-C052-2C3E-B402-A451CAF95E19}"/>
          </ac:spMkLst>
        </pc:spChg>
        <pc:spChg chg="del">
          <ac:chgData name="서민재" userId="9d21bac9-74e1-41e1-869e-2e97bcd42319" providerId="ADAL" clId="{FBF1C276-2AE3-48EC-885F-458FD5DCCD54}" dt="2024-01-25T05:55:48.088" v="6378" actId="478"/>
          <ac:spMkLst>
            <pc:docMk/>
            <pc:sldMk cId="2804421058" sldId="810"/>
            <ac:spMk id="6" creationId="{7744E39A-D711-FC36-B8FF-001BF6C0F960}"/>
          </ac:spMkLst>
        </pc:spChg>
        <pc:spChg chg="add mod">
          <ac:chgData name="서민재" userId="9d21bac9-74e1-41e1-869e-2e97bcd42319" providerId="ADAL" clId="{FBF1C276-2AE3-48EC-885F-458FD5DCCD54}" dt="2024-01-25T08:07:33.344" v="6514" actId="207"/>
          <ac:spMkLst>
            <pc:docMk/>
            <pc:sldMk cId="2804421058" sldId="810"/>
            <ac:spMk id="7" creationId="{C7E98F69-1BFE-0C04-6468-A59AC2913BAF}"/>
          </ac:spMkLst>
        </pc:spChg>
        <pc:spChg chg="add mod">
          <ac:chgData name="서민재" userId="9d21bac9-74e1-41e1-869e-2e97bcd42319" providerId="ADAL" clId="{FBF1C276-2AE3-48EC-885F-458FD5DCCD54}" dt="2024-01-25T08:07:33.344" v="6514" actId="207"/>
          <ac:spMkLst>
            <pc:docMk/>
            <pc:sldMk cId="2804421058" sldId="810"/>
            <ac:spMk id="8" creationId="{8189DFE5-BF17-F1E2-716C-F6689908BE1E}"/>
          </ac:spMkLst>
        </pc:spChg>
        <pc:spChg chg="add mod">
          <ac:chgData name="서민재" userId="9d21bac9-74e1-41e1-869e-2e97bcd42319" providerId="ADAL" clId="{FBF1C276-2AE3-48EC-885F-458FD5DCCD54}" dt="2024-01-25T08:07:33.344" v="6514" actId="207"/>
          <ac:spMkLst>
            <pc:docMk/>
            <pc:sldMk cId="2804421058" sldId="810"/>
            <ac:spMk id="9" creationId="{265195A3-36AD-DADC-9143-8D84F7AB95DE}"/>
          </ac:spMkLst>
        </pc:spChg>
        <pc:spChg chg="add mod">
          <ac:chgData name="서민재" userId="9d21bac9-74e1-41e1-869e-2e97bcd42319" providerId="ADAL" clId="{FBF1C276-2AE3-48EC-885F-458FD5DCCD54}" dt="2024-01-25T08:04:05.527" v="6436" actId="164"/>
          <ac:spMkLst>
            <pc:docMk/>
            <pc:sldMk cId="2804421058" sldId="810"/>
            <ac:spMk id="10" creationId="{78279C74-AD26-BE95-02E7-8BCD67ADE959}"/>
          </ac:spMkLst>
        </pc:spChg>
        <pc:spChg chg="add mod">
          <ac:chgData name="서민재" userId="9d21bac9-74e1-41e1-869e-2e97bcd42319" providerId="ADAL" clId="{FBF1C276-2AE3-48EC-885F-458FD5DCCD54}" dt="2024-01-25T08:04:05.527" v="6436" actId="164"/>
          <ac:spMkLst>
            <pc:docMk/>
            <pc:sldMk cId="2804421058" sldId="810"/>
            <ac:spMk id="11" creationId="{F18E1AFF-AAB7-7F32-958A-B090ED7A6F6B}"/>
          </ac:spMkLst>
        </pc:spChg>
        <pc:spChg chg="add mod">
          <ac:chgData name="서민재" userId="9d21bac9-74e1-41e1-869e-2e97bcd42319" providerId="ADAL" clId="{FBF1C276-2AE3-48EC-885F-458FD5DCCD54}" dt="2024-01-25T08:04:05.527" v="6436" actId="164"/>
          <ac:spMkLst>
            <pc:docMk/>
            <pc:sldMk cId="2804421058" sldId="810"/>
            <ac:spMk id="12" creationId="{D465D6B3-B935-4AAC-9295-245E87D747D3}"/>
          </ac:spMkLst>
        </pc:spChg>
        <pc:spChg chg="add mod">
          <ac:chgData name="서민재" userId="9d21bac9-74e1-41e1-869e-2e97bcd42319" providerId="ADAL" clId="{FBF1C276-2AE3-48EC-885F-458FD5DCCD54}" dt="2024-01-25T08:04:05.527" v="6436" actId="164"/>
          <ac:spMkLst>
            <pc:docMk/>
            <pc:sldMk cId="2804421058" sldId="810"/>
            <ac:spMk id="13" creationId="{85F49245-A163-F0F9-E7CB-724B19EC1B74}"/>
          </ac:spMkLst>
        </pc:spChg>
        <pc:spChg chg="add mod">
          <ac:chgData name="서민재" userId="9d21bac9-74e1-41e1-869e-2e97bcd42319" providerId="ADAL" clId="{FBF1C276-2AE3-48EC-885F-458FD5DCCD54}" dt="2024-01-25T08:04:05.527" v="6436" actId="164"/>
          <ac:spMkLst>
            <pc:docMk/>
            <pc:sldMk cId="2804421058" sldId="810"/>
            <ac:spMk id="14" creationId="{EF7AC607-1EBD-1D8C-0AE2-4B44AAF5C020}"/>
          </ac:spMkLst>
        </pc:spChg>
        <pc:spChg chg="add mod">
          <ac:chgData name="서민재" userId="9d21bac9-74e1-41e1-869e-2e97bcd42319" providerId="ADAL" clId="{FBF1C276-2AE3-48EC-885F-458FD5DCCD54}" dt="2024-01-25T08:04:05.527" v="6436" actId="164"/>
          <ac:spMkLst>
            <pc:docMk/>
            <pc:sldMk cId="2804421058" sldId="810"/>
            <ac:spMk id="15" creationId="{0D1AEC7E-5A23-12B9-98F5-D881F761083B}"/>
          </ac:spMkLst>
        </pc:spChg>
        <pc:spChg chg="add mod">
          <ac:chgData name="서민재" userId="9d21bac9-74e1-41e1-869e-2e97bcd42319" providerId="ADAL" clId="{FBF1C276-2AE3-48EC-885F-458FD5DCCD54}" dt="2024-01-25T08:04:05.527" v="6436" actId="164"/>
          <ac:spMkLst>
            <pc:docMk/>
            <pc:sldMk cId="2804421058" sldId="810"/>
            <ac:spMk id="16" creationId="{E0A81C97-B8FC-65DC-E397-0AA3C402C75D}"/>
          </ac:spMkLst>
        </pc:spChg>
        <pc:spChg chg="add mod">
          <ac:chgData name="서민재" userId="9d21bac9-74e1-41e1-869e-2e97bcd42319" providerId="ADAL" clId="{FBF1C276-2AE3-48EC-885F-458FD5DCCD54}" dt="2024-01-25T08:04:05.527" v="6436" actId="164"/>
          <ac:spMkLst>
            <pc:docMk/>
            <pc:sldMk cId="2804421058" sldId="810"/>
            <ac:spMk id="17" creationId="{4E97E28A-4745-120D-12EE-3A10D26796E6}"/>
          </ac:spMkLst>
        </pc:spChg>
        <pc:spChg chg="add mod">
          <ac:chgData name="서민재" userId="9d21bac9-74e1-41e1-869e-2e97bcd42319" providerId="ADAL" clId="{FBF1C276-2AE3-48EC-885F-458FD5DCCD54}" dt="2024-01-25T08:04:05.527" v="6436" actId="164"/>
          <ac:spMkLst>
            <pc:docMk/>
            <pc:sldMk cId="2804421058" sldId="810"/>
            <ac:spMk id="18" creationId="{723C76DB-3E14-333E-6FBA-F6A2B2F55CCE}"/>
          </ac:spMkLst>
        </pc:spChg>
        <pc:spChg chg="add mod">
          <ac:chgData name="서민재" userId="9d21bac9-74e1-41e1-869e-2e97bcd42319" providerId="ADAL" clId="{FBF1C276-2AE3-48EC-885F-458FD5DCCD54}" dt="2024-01-25T08:04:05.527" v="6436" actId="164"/>
          <ac:spMkLst>
            <pc:docMk/>
            <pc:sldMk cId="2804421058" sldId="810"/>
            <ac:spMk id="19" creationId="{321B8C0A-E4E6-74D3-0C2B-EC252978128D}"/>
          </ac:spMkLst>
        </pc:spChg>
        <pc:spChg chg="add mod">
          <ac:chgData name="서민재" userId="9d21bac9-74e1-41e1-869e-2e97bcd42319" providerId="ADAL" clId="{FBF1C276-2AE3-48EC-885F-458FD5DCCD54}" dt="2024-01-25T08:04:05.527" v="6436" actId="164"/>
          <ac:spMkLst>
            <pc:docMk/>
            <pc:sldMk cId="2804421058" sldId="810"/>
            <ac:spMk id="20" creationId="{75D19779-C3A3-7F16-93E2-9DCAB657C320}"/>
          </ac:spMkLst>
        </pc:spChg>
        <pc:spChg chg="add mod">
          <ac:chgData name="서민재" userId="9d21bac9-74e1-41e1-869e-2e97bcd42319" providerId="ADAL" clId="{FBF1C276-2AE3-48EC-885F-458FD5DCCD54}" dt="2024-01-25T08:04:05.527" v="6436" actId="164"/>
          <ac:spMkLst>
            <pc:docMk/>
            <pc:sldMk cId="2804421058" sldId="810"/>
            <ac:spMk id="21" creationId="{B1CA47D0-B922-83C7-C0C1-D775516A1116}"/>
          </ac:spMkLst>
        </pc:spChg>
        <pc:spChg chg="add mod">
          <ac:chgData name="서민재" userId="9d21bac9-74e1-41e1-869e-2e97bcd42319" providerId="ADAL" clId="{FBF1C276-2AE3-48EC-885F-458FD5DCCD54}" dt="2024-01-25T08:04:05.527" v="6436" actId="164"/>
          <ac:spMkLst>
            <pc:docMk/>
            <pc:sldMk cId="2804421058" sldId="810"/>
            <ac:spMk id="22" creationId="{78E58DFE-C21A-0CE7-833E-5235C801D714}"/>
          </ac:spMkLst>
        </pc:spChg>
        <pc:spChg chg="add mod">
          <ac:chgData name="서민재" userId="9d21bac9-74e1-41e1-869e-2e97bcd42319" providerId="ADAL" clId="{FBF1C276-2AE3-48EC-885F-458FD5DCCD54}" dt="2024-01-25T08:04:05.527" v="6436" actId="164"/>
          <ac:spMkLst>
            <pc:docMk/>
            <pc:sldMk cId="2804421058" sldId="810"/>
            <ac:spMk id="23" creationId="{DF82B5A6-B2BE-EC45-5C2E-9F8943671508}"/>
          </ac:spMkLst>
        </pc:spChg>
        <pc:spChg chg="add mod">
          <ac:chgData name="서민재" userId="9d21bac9-74e1-41e1-869e-2e97bcd42319" providerId="ADAL" clId="{FBF1C276-2AE3-48EC-885F-458FD5DCCD54}" dt="2024-01-25T08:04:05.527" v="6436" actId="164"/>
          <ac:spMkLst>
            <pc:docMk/>
            <pc:sldMk cId="2804421058" sldId="810"/>
            <ac:spMk id="24" creationId="{8B39B1A6-53E9-B9E3-08FA-5E56A902387A}"/>
          </ac:spMkLst>
        </pc:spChg>
        <pc:spChg chg="mod topLvl">
          <ac:chgData name="서민재" userId="9d21bac9-74e1-41e1-869e-2e97bcd42319" providerId="ADAL" clId="{FBF1C276-2AE3-48EC-885F-458FD5DCCD54}" dt="2024-01-25T08:07:27.306" v="6513" actId="207"/>
          <ac:spMkLst>
            <pc:docMk/>
            <pc:sldMk cId="2804421058" sldId="810"/>
            <ac:spMk id="27" creationId="{173B42CF-7F70-33EE-3D3A-205F1BB8707E}"/>
          </ac:spMkLst>
        </pc:spChg>
        <pc:spChg chg="mod topLvl">
          <ac:chgData name="서민재" userId="9d21bac9-74e1-41e1-869e-2e97bcd42319" providerId="ADAL" clId="{FBF1C276-2AE3-48EC-885F-458FD5DCCD54}" dt="2024-01-25T08:07:27.306" v="6513" actId="207"/>
          <ac:spMkLst>
            <pc:docMk/>
            <pc:sldMk cId="2804421058" sldId="810"/>
            <ac:spMk id="28" creationId="{E047E7D4-F7B7-79E0-67F7-32D4698B3E98}"/>
          </ac:spMkLst>
        </pc:spChg>
        <pc:spChg chg="mod topLvl">
          <ac:chgData name="서민재" userId="9d21bac9-74e1-41e1-869e-2e97bcd42319" providerId="ADAL" clId="{FBF1C276-2AE3-48EC-885F-458FD5DCCD54}" dt="2024-01-25T08:07:27.306" v="6513" actId="207"/>
          <ac:spMkLst>
            <pc:docMk/>
            <pc:sldMk cId="2804421058" sldId="810"/>
            <ac:spMk id="29" creationId="{174B6FED-2391-3224-58EA-20D3590A51EF}"/>
          </ac:spMkLst>
        </pc:spChg>
        <pc:spChg chg="mod topLvl">
          <ac:chgData name="서민재" userId="9d21bac9-74e1-41e1-869e-2e97bcd42319" providerId="ADAL" clId="{FBF1C276-2AE3-48EC-885F-458FD5DCCD54}" dt="2024-01-25T08:07:27.306" v="6513" actId="207"/>
          <ac:spMkLst>
            <pc:docMk/>
            <pc:sldMk cId="2804421058" sldId="810"/>
            <ac:spMk id="30" creationId="{60EA8A59-5E07-D356-8F34-104A88440B4C}"/>
          </ac:spMkLst>
        </pc:spChg>
        <pc:spChg chg="del mod topLvl">
          <ac:chgData name="서민재" userId="9d21bac9-74e1-41e1-869e-2e97bcd42319" providerId="ADAL" clId="{FBF1C276-2AE3-48EC-885F-458FD5DCCD54}" dt="2024-01-25T08:04:55.904" v="6455" actId="478"/>
          <ac:spMkLst>
            <pc:docMk/>
            <pc:sldMk cId="2804421058" sldId="810"/>
            <ac:spMk id="31" creationId="{6CA9C5E3-9538-B140-9170-5810C8564A7F}"/>
          </ac:spMkLst>
        </pc:spChg>
        <pc:spChg chg="del mod topLvl">
          <ac:chgData name="서민재" userId="9d21bac9-74e1-41e1-869e-2e97bcd42319" providerId="ADAL" clId="{FBF1C276-2AE3-48EC-885F-458FD5DCCD54}" dt="2024-01-25T08:04:55.904" v="6455" actId="478"/>
          <ac:spMkLst>
            <pc:docMk/>
            <pc:sldMk cId="2804421058" sldId="810"/>
            <ac:spMk id="32" creationId="{247B4433-6C0D-AC24-CA3E-4D49723154FA}"/>
          </ac:spMkLst>
        </pc:spChg>
        <pc:spChg chg="del mod topLvl">
          <ac:chgData name="서민재" userId="9d21bac9-74e1-41e1-869e-2e97bcd42319" providerId="ADAL" clId="{FBF1C276-2AE3-48EC-885F-458FD5DCCD54}" dt="2024-01-25T08:04:55.904" v="6455" actId="478"/>
          <ac:spMkLst>
            <pc:docMk/>
            <pc:sldMk cId="2804421058" sldId="810"/>
            <ac:spMk id="33" creationId="{85F4D741-3BA4-B088-BCB1-448CEDD5F12A}"/>
          </ac:spMkLst>
        </pc:spChg>
        <pc:spChg chg="del mod topLvl">
          <ac:chgData name="서민재" userId="9d21bac9-74e1-41e1-869e-2e97bcd42319" providerId="ADAL" clId="{FBF1C276-2AE3-48EC-885F-458FD5DCCD54}" dt="2024-01-25T08:04:55.904" v="6455" actId="478"/>
          <ac:spMkLst>
            <pc:docMk/>
            <pc:sldMk cId="2804421058" sldId="810"/>
            <ac:spMk id="34" creationId="{EE82B17C-8D31-A9B4-3AD6-6E7DADE91A39}"/>
          </ac:spMkLst>
        </pc:spChg>
        <pc:spChg chg="del mod topLvl">
          <ac:chgData name="서민재" userId="9d21bac9-74e1-41e1-869e-2e97bcd42319" providerId="ADAL" clId="{FBF1C276-2AE3-48EC-885F-458FD5DCCD54}" dt="2024-01-25T08:04:54.344" v="6454" actId="478"/>
          <ac:spMkLst>
            <pc:docMk/>
            <pc:sldMk cId="2804421058" sldId="810"/>
            <ac:spMk id="35" creationId="{F09B36EA-6936-6694-4ED5-1C28FD7D1158}"/>
          </ac:spMkLst>
        </pc:spChg>
        <pc:spChg chg="del mod topLvl">
          <ac:chgData name="서민재" userId="9d21bac9-74e1-41e1-869e-2e97bcd42319" providerId="ADAL" clId="{FBF1C276-2AE3-48EC-885F-458FD5DCCD54}" dt="2024-01-25T08:04:54.344" v="6454" actId="478"/>
          <ac:spMkLst>
            <pc:docMk/>
            <pc:sldMk cId="2804421058" sldId="810"/>
            <ac:spMk id="36" creationId="{B1088691-8F32-AEB9-86B2-A4479F860DD6}"/>
          </ac:spMkLst>
        </pc:spChg>
        <pc:spChg chg="del mod topLvl">
          <ac:chgData name="서민재" userId="9d21bac9-74e1-41e1-869e-2e97bcd42319" providerId="ADAL" clId="{FBF1C276-2AE3-48EC-885F-458FD5DCCD54}" dt="2024-01-25T08:04:54.344" v="6454" actId="478"/>
          <ac:spMkLst>
            <pc:docMk/>
            <pc:sldMk cId="2804421058" sldId="810"/>
            <ac:spMk id="37" creationId="{45D384EB-D4A9-6F4F-F27F-913E9E2C0BE3}"/>
          </ac:spMkLst>
        </pc:spChg>
        <pc:spChg chg="del mod topLvl">
          <ac:chgData name="서민재" userId="9d21bac9-74e1-41e1-869e-2e97bcd42319" providerId="ADAL" clId="{FBF1C276-2AE3-48EC-885F-458FD5DCCD54}" dt="2024-01-25T08:04:54.344" v="6454" actId="478"/>
          <ac:spMkLst>
            <pc:docMk/>
            <pc:sldMk cId="2804421058" sldId="810"/>
            <ac:spMk id="38" creationId="{0F4E09D1-3EAA-817E-57BD-4B36F0D17086}"/>
          </ac:spMkLst>
        </pc:spChg>
        <pc:spChg chg="del mod topLvl">
          <ac:chgData name="서민재" userId="9d21bac9-74e1-41e1-869e-2e97bcd42319" providerId="ADAL" clId="{FBF1C276-2AE3-48EC-885F-458FD5DCCD54}" dt="2024-01-25T08:04:54.344" v="6454" actId="478"/>
          <ac:spMkLst>
            <pc:docMk/>
            <pc:sldMk cId="2804421058" sldId="810"/>
            <ac:spMk id="39" creationId="{FE2235CC-F3A2-0100-BD8A-EF52F25FE375}"/>
          </ac:spMkLst>
        </pc:spChg>
        <pc:spChg chg="del mod topLvl">
          <ac:chgData name="서민재" userId="9d21bac9-74e1-41e1-869e-2e97bcd42319" providerId="ADAL" clId="{FBF1C276-2AE3-48EC-885F-458FD5DCCD54}" dt="2024-01-25T08:04:54.344" v="6454" actId="478"/>
          <ac:spMkLst>
            <pc:docMk/>
            <pc:sldMk cId="2804421058" sldId="810"/>
            <ac:spMk id="40" creationId="{AF7696C2-C97A-27D6-19B3-49A1A5CD52C0}"/>
          </ac:spMkLst>
        </pc:spChg>
        <pc:spChg chg="del mod topLvl">
          <ac:chgData name="서민재" userId="9d21bac9-74e1-41e1-869e-2e97bcd42319" providerId="ADAL" clId="{FBF1C276-2AE3-48EC-885F-458FD5DCCD54}" dt="2024-01-25T08:04:54.344" v="6454" actId="478"/>
          <ac:spMkLst>
            <pc:docMk/>
            <pc:sldMk cId="2804421058" sldId="810"/>
            <ac:spMk id="41" creationId="{176562DB-80CF-2F66-76FB-DBB28BECCFD3}"/>
          </ac:spMkLst>
        </pc:spChg>
        <pc:spChg chg="del mod topLvl">
          <ac:chgData name="서민재" userId="9d21bac9-74e1-41e1-869e-2e97bcd42319" providerId="ADAL" clId="{FBF1C276-2AE3-48EC-885F-458FD5DCCD54}" dt="2024-01-25T08:04:54.344" v="6454" actId="478"/>
          <ac:spMkLst>
            <pc:docMk/>
            <pc:sldMk cId="2804421058" sldId="810"/>
            <ac:spMk id="42" creationId="{8AE4976D-EC2F-8AFD-F9D2-B91A9AA5A553}"/>
          </ac:spMkLst>
        </pc:spChg>
        <pc:spChg chg="del mod topLvl">
          <ac:chgData name="서민재" userId="9d21bac9-74e1-41e1-869e-2e97bcd42319" providerId="ADAL" clId="{FBF1C276-2AE3-48EC-885F-458FD5DCCD54}" dt="2024-01-25T08:04:54.344" v="6454" actId="478"/>
          <ac:spMkLst>
            <pc:docMk/>
            <pc:sldMk cId="2804421058" sldId="810"/>
            <ac:spMk id="43" creationId="{86C7FA40-541A-E6CB-E9E2-BAA6A7808BAB}"/>
          </ac:spMkLst>
        </pc:spChg>
        <pc:spChg chg="del mod topLvl">
          <ac:chgData name="서민재" userId="9d21bac9-74e1-41e1-869e-2e97bcd42319" providerId="ADAL" clId="{FBF1C276-2AE3-48EC-885F-458FD5DCCD54}" dt="2024-01-25T08:04:54.344" v="6454" actId="478"/>
          <ac:spMkLst>
            <pc:docMk/>
            <pc:sldMk cId="2804421058" sldId="810"/>
            <ac:spMk id="44" creationId="{4AF4138B-E78C-9878-B263-189747EE51FB}"/>
          </ac:spMkLst>
        </pc:spChg>
        <pc:spChg chg="del mod topLvl">
          <ac:chgData name="서민재" userId="9d21bac9-74e1-41e1-869e-2e97bcd42319" providerId="ADAL" clId="{FBF1C276-2AE3-48EC-885F-458FD5DCCD54}" dt="2024-01-25T08:04:54.344" v="6454" actId="478"/>
          <ac:spMkLst>
            <pc:docMk/>
            <pc:sldMk cId="2804421058" sldId="810"/>
            <ac:spMk id="45" creationId="{FB323526-0227-98D4-EFF4-E6CA1465D6CE}"/>
          </ac:spMkLst>
        </pc:spChg>
        <pc:spChg chg="del mod topLvl">
          <ac:chgData name="서민재" userId="9d21bac9-74e1-41e1-869e-2e97bcd42319" providerId="ADAL" clId="{FBF1C276-2AE3-48EC-885F-458FD5DCCD54}" dt="2024-01-25T08:04:54.344" v="6454" actId="478"/>
          <ac:spMkLst>
            <pc:docMk/>
            <pc:sldMk cId="2804421058" sldId="810"/>
            <ac:spMk id="46" creationId="{FA4D3899-BD17-C8D9-1147-655691BA312D}"/>
          </ac:spMkLst>
        </pc:spChg>
        <pc:spChg chg="add mod">
          <ac:chgData name="서민재" userId="9d21bac9-74e1-41e1-869e-2e97bcd42319" providerId="ADAL" clId="{FBF1C276-2AE3-48EC-885F-458FD5DCCD54}" dt="2024-01-25T08:07:27.306" v="6513" actId="207"/>
          <ac:spMkLst>
            <pc:docMk/>
            <pc:sldMk cId="2804421058" sldId="810"/>
            <ac:spMk id="47" creationId="{FC03F4FE-B7B2-FC7C-E09D-1C0B1A9A908A}"/>
          </ac:spMkLst>
        </pc:spChg>
        <pc:spChg chg="add mod">
          <ac:chgData name="서민재" userId="9d21bac9-74e1-41e1-869e-2e97bcd42319" providerId="ADAL" clId="{FBF1C276-2AE3-48EC-885F-458FD5DCCD54}" dt="2024-01-25T08:05:41.079" v="6487" actId="164"/>
          <ac:spMkLst>
            <pc:docMk/>
            <pc:sldMk cId="2804421058" sldId="810"/>
            <ac:spMk id="48" creationId="{DB46D99C-AFC7-F636-52BA-8EE21298926C}"/>
          </ac:spMkLst>
        </pc:spChg>
        <pc:spChg chg="add mod">
          <ac:chgData name="서민재" userId="9d21bac9-74e1-41e1-869e-2e97bcd42319" providerId="ADAL" clId="{FBF1C276-2AE3-48EC-885F-458FD5DCCD54}" dt="2024-01-25T08:05:41.079" v="6487" actId="164"/>
          <ac:spMkLst>
            <pc:docMk/>
            <pc:sldMk cId="2804421058" sldId="810"/>
            <ac:spMk id="49" creationId="{6CFB97D9-54DC-592B-0930-58EDAC4FEF9D}"/>
          </ac:spMkLst>
        </pc:spChg>
        <pc:spChg chg="add mod">
          <ac:chgData name="서민재" userId="9d21bac9-74e1-41e1-869e-2e97bcd42319" providerId="ADAL" clId="{FBF1C276-2AE3-48EC-885F-458FD5DCCD54}" dt="2024-01-25T08:05:41.079" v="6487" actId="164"/>
          <ac:spMkLst>
            <pc:docMk/>
            <pc:sldMk cId="2804421058" sldId="810"/>
            <ac:spMk id="50" creationId="{8F1635B0-1A8C-655E-63C6-A54DEC3B209F}"/>
          </ac:spMkLst>
        </pc:spChg>
        <pc:spChg chg="add mod">
          <ac:chgData name="서민재" userId="9d21bac9-74e1-41e1-869e-2e97bcd42319" providerId="ADAL" clId="{FBF1C276-2AE3-48EC-885F-458FD5DCCD54}" dt="2024-01-25T08:05:41.079" v="6487" actId="164"/>
          <ac:spMkLst>
            <pc:docMk/>
            <pc:sldMk cId="2804421058" sldId="810"/>
            <ac:spMk id="51" creationId="{B6448E66-75E7-E6C4-D1BF-3411BDAED2ED}"/>
          </ac:spMkLst>
        </pc:spChg>
        <pc:spChg chg="add mod">
          <ac:chgData name="서민재" userId="9d21bac9-74e1-41e1-869e-2e97bcd42319" providerId="ADAL" clId="{FBF1C276-2AE3-48EC-885F-458FD5DCCD54}" dt="2024-01-25T08:05:41.079" v="6487" actId="164"/>
          <ac:spMkLst>
            <pc:docMk/>
            <pc:sldMk cId="2804421058" sldId="810"/>
            <ac:spMk id="52" creationId="{36566BF4-F23A-FEC9-1681-501DA4FBA469}"/>
          </ac:spMkLst>
        </pc:spChg>
        <pc:spChg chg="add mod">
          <ac:chgData name="서민재" userId="9d21bac9-74e1-41e1-869e-2e97bcd42319" providerId="ADAL" clId="{FBF1C276-2AE3-48EC-885F-458FD5DCCD54}" dt="2024-01-25T08:05:41.079" v="6487" actId="164"/>
          <ac:spMkLst>
            <pc:docMk/>
            <pc:sldMk cId="2804421058" sldId="810"/>
            <ac:spMk id="53" creationId="{9C259A37-884D-CF44-39B2-810FB2C7520B}"/>
          </ac:spMkLst>
        </pc:spChg>
        <pc:spChg chg="add mod">
          <ac:chgData name="서민재" userId="9d21bac9-74e1-41e1-869e-2e97bcd42319" providerId="ADAL" clId="{FBF1C276-2AE3-48EC-885F-458FD5DCCD54}" dt="2024-01-25T08:05:41.079" v="6487" actId="164"/>
          <ac:spMkLst>
            <pc:docMk/>
            <pc:sldMk cId="2804421058" sldId="810"/>
            <ac:spMk id="54" creationId="{74A6E148-45EE-AF26-6C44-73F6539EE912}"/>
          </ac:spMkLst>
        </pc:spChg>
        <pc:spChg chg="add mod">
          <ac:chgData name="서민재" userId="9d21bac9-74e1-41e1-869e-2e97bcd42319" providerId="ADAL" clId="{FBF1C276-2AE3-48EC-885F-458FD5DCCD54}" dt="2024-01-25T08:05:41.079" v="6487" actId="164"/>
          <ac:spMkLst>
            <pc:docMk/>
            <pc:sldMk cId="2804421058" sldId="810"/>
            <ac:spMk id="55" creationId="{8E5CDF91-2603-09B9-21DC-87490201BA48}"/>
          </ac:spMkLst>
        </pc:spChg>
        <pc:spChg chg="add mod">
          <ac:chgData name="서민재" userId="9d21bac9-74e1-41e1-869e-2e97bcd42319" providerId="ADAL" clId="{FBF1C276-2AE3-48EC-885F-458FD5DCCD54}" dt="2024-01-25T08:05:41.079" v="6487" actId="164"/>
          <ac:spMkLst>
            <pc:docMk/>
            <pc:sldMk cId="2804421058" sldId="810"/>
            <ac:spMk id="56" creationId="{C9CB8B5D-E82A-EB8E-A111-5E64E3E73AB8}"/>
          </ac:spMkLst>
        </pc:spChg>
        <pc:spChg chg="add mod">
          <ac:chgData name="서민재" userId="9d21bac9-74e1-41e1-869e-2e97bcd42319" providerId="ADAL" clId="{FBF1C276-2AE3-48EC-885F-458FD5DCCD54}" dt="2024-01-25T08:05:41.079" v="6487" actId="164"/>
          <ac:spMkLst>
            <pc:docMk/>
            <pc:sldMk cId="2804421058" sldId="810"/>
            <ac:spMk id="57" creationId="{84E093EB-C8E4-6DB9-619F-690CC6B27F85}"/>
          </ac:spMkLst>
        </pc:spChg>
        <pc:spChg chg="add mod">
          <ac:chgData name="서민재" userId="9d21bac9-74e1-41e1-869e-2e97bcd42319" providerId="ADAL" clId="{FBF1C276-2AE3-48EC-885F-458FD5DCCD54}" dt="2024-01-25T08:05:41.079" v="6487" actId="164"/>
          <ac:spMkLst>
            <pc:docMk/>
            <pc:sldMk cId="2804421058" sldId="810"/>
            <ac:spMk id="58" creationId="{181E36A5-F8A8-CE84-D757-9D8F0D84E071}"/>
          </ac:spMkLst>
        </pc:spChg>
        <pc:spChg chg="add mod">
          <ac:chgData name="서민재" userId="9d21bac9-74e1-41e1-869e-2e97bcd42319" providerId="ADAL" clId="{FBF1C276-2AE3-48EC-885F-458FD5DCCD54}" dt="2024-01-25T08:05:41.079" v="6487" actId="164"/>
          <ac:spMkLst>
            <pc:docMk/>
            <pc:sldMk cId="2804421058" sldId="810"/>
            <ac:spMk id="59" creationId="{FED8087E-636C-C6E2-08A2-7417E00EB22D}"/>
          </ac:spMkLst>
        </pc:spChg>
        <pc:spChg chg="add mod">
          <ac:chgData name="서민재" userId="9d21bac9-74e1-41e1-869e-2e97bcd42319" providerId="ADAL" clId="{FBF1C276-2AE3-48EC-885F-458FD5DCCD54}" dt="2024-01-25T08:05:41.079" v="6487" actId="164"/>
          <ac:spMkLst>
            <pc:docMk/>
            <pc:sldMk cId="2804421058" sldId="810"/>
            <ac:spMk id="60" creationId="{528F5CBC-C1B9-FA32-B8A7-8E661570B140}"/>
          </ac:spMkLst>
        </pc:spChg>
        <pc:spChg chg="add mod">
          <ac:chgData name="서민재" userId="9d21bac9-74e1-41e1-869e-2e97bcd42319" providerId="ADAL" clId="{FBF1C276-2AE3-48EC-885F-458FD5DCCD54}" dt="2024-01-25T08:05:41.079" v="6487" actId="164"/>
          <ac:spMkLst>
            <pc:docMk/>
            <pc:sldMk cId="2804421058" sldId="810"/>
            <ac:spMk id="61" creationId="{D9C9D552-A14C-E57E-895A-093EE34DE782}"/>
          </ac:spMkLst>
        </pc:spChg>
        <pc:spChg chg="add mod">
          <ac:chgData name="서민재" userId="9d21bac9-74e1-41e1-869e-2e97bcd42319" providerId="ADAL" clId="{FBF1C276-2AE3-48EC-885F-458FD5DCCD54}" dt="2024-01-25T08:05:41.079" v="6487" actId="164"/>
          <ac:spMkLst>
            <pc:docMk/>
            <pc:sldMk cId="2804421058" sldId="810"/>
            <ac:spMk id="62" creationId="{897D39D7-326B-7F53-0249-4568AAD3F23F}"/>
          </ac:spMkLst>
        </pc:spChg>
        <pc:spChg chg="mod topLvl">
          <ac:chgData name="서민재" userId="9d21bac9-74e1-41e1-869e-2e97bcd42319" providerId="ADAL" clId="{FBF1C276-2AE3-48EC-885F-458FD5DCCD54}" dt="2024-01-25T08:07:21.136" v="6512" actId="207"/>
          <ac:spMkLst>
            <pc:docMk/>
            <pc:sldMk cId="2804421058" sldId="810"/>
            <ac:spMk id="65" creationId="{8F76BDD7-0480-1F65-DA8B-EE5CAF9B4742}"/>
          </ac:spMkLst>
        </pc:spChg>
        <pc:spChg chg="mod topLvl">
          <ac:chgData name="서민재" userId="9d21bac9-74e1-41e1-869e-2e97bcd42319" providerId="ADAL" clId="{FBF1C276-2AE3-48EC-885F-458FD5DCCD54}" dt="2024-01-25T08:07:21.136" v="6512" actId="207"/>
          <ac:spMkLst>
            <pc:docMk/>
            <pc:sldMk cId="2804421058" sldId="810"/>
            <ac:spMk id="66" creationId="{792BDEDD-CB47-06E9-55CD-6B0ACE8C67D8}"/>
          </ac:spMkLst>
        </pc:spChg>
        <pc:spChg chg="mod topLvl">
          <ac:chgData name="서민재" userId="9d21bac9-74e1-41e1-869e-2e97bcd42319" providerId="ADAL" clId="{FBF1C276-2AE3-48EC-885F-458FD5DCCD54}" dt="2024-01-25T08:07:21.136" v="6512" actId="207"/>
          <ac:spMkLst>
            <pc:docMk/>
            <pc:sldMk cId="2804421058" sldId="810"/>
            <ac:spMk id="67" creationId="{A7270C50-5CD5-0315-DD62-0FC90AF489FF}"/>
          </ac:spMkLst>
        </pc:spChg>
        <pc:spChg chg="mod topLvl">
          <ac:chgData name="서민재" userId="9d21bac9-74e1-41e1-869e-2e97bcd42319" providerId="ADAL" clId="{FBF1C276-2AE3-48EC-885F-458FD5DCCD54}" dt="2024-01-25T08:07:21.136" v="6512" actId="207"/>
          <ac:spMkLst>
            <pc:docMk/>
            <pc:sldMk cId="2804421058" sldId="810"/>
            <ac:spMk id="68" creationId="{E9977F3A-D7E7-9B2B-E0C1-83AD6E4AB662}"/>
          </ac:spMkLst>
        </pc:spChg>
        <pc:spChg chg="add del mod topLvl">
          <ac:chgData name="서민재" userId="9d21bac9-74e1-41e1-869e-2e97bcd42319" providerId="ADAL" clId="{FBF1C276-2AE3-48EC-885F-458FD5DCCD54}" dt="2024-01-25T08:07:21.136" v="6512" actId="207"/>
          <ac:spMkLst>
            <pc:docMk/>
            <pc:sldMk cId="2804421058" sldId="810"/>
            <ac:spMk id="69" creationId="{A66A0D6F-E706-CA77-2205-20EA46577FBA}"/>
          </ac:spMkLst>
        </pc:spChg>
        <pc:spChg chg="add del mod topLvl">
          <ac:chgData name="서민재" userId="9d21bac9-74e1-41e1-869e-2e97bcd42319" providerId="ADAL" clId="{FBF1C276-2AE3-48EC-885F-458FD5DCCD54}" dt="2024-01-25T08:06:58.787" v="6507" actId="164"/>
          <ac:spMkLst>
            <pc:docMk/>
            <pc:sldMk cId="2804421058" sldId="810"/>
            <ac:spMk id="70" creationId="{52C58387-6FFA-DFD3-5B60-BC1286BF7B54}"/>
          </ac:spMkLst>
        </pc:spChg>
        <pc:spChg chg="add del mod topLvl">
          <ac:chgData name="서민재" userId="9d21bac9-74e1-41e1-869e-2e97bcd42319" providerId="ADAL" clId="{FBF1C276-2AE3-48EC-885F-458FD5DCCD54}" dt="2024-01-25T08:06:58.787" v="6507" actId="164"/>
          <ac:spMkLst>
            <pc:docMk/>
            <pc:sldMk cId="2804421058" sldId="810"/>
            <ac:spMk id="71" creationId="{0E6DC8E5-2AC0-2468-C885-39516D106192}"/>
          </ac:spMkLst>
        </pc:spChg>
        <pc:spChg chg="add del mod topLvl">
          <ac:chgData name="서민재" userId="9d21bac9-74e1-41e1-869e-2e97bcd42319" providerId="ADAL" clId="{FBF1C276-2AE3-48EC-885F-458FD5DCCD54}" dt="2024-01-25T08:06:58.787" v="6507" actId="164"/>
          <ac:spMkLst>
            <pc:docMk/>
            <pc:sldMk cId="2804421058" sldId="810"/>
            <ac:spMk id="72" creationId="{6086A5F8-3FE3-6224-3C7B-A4A409532807}"/>
          </ac:spMkLst>
        </pc:spChg>
        <pc:spChg chg="mod topLvl">
          <ac:chgData name="서민재" userId="9d21bac9-74e1-41e1-869e-2e97bcd42319" providerId="ADAL" clId="{FBF1C276-2AE3-48EC-885F-458FD5DCCD54}" dt="2024-01-25T08:06:58.787" v="6507" actId="164"/>
          <ac:spMkLst>
            <pc:docMk/>
            <pc:sldMk cId="2804421058" sldId="810"/>
            <ac:spMk id="73" creationId="{8C08EAF4-3FE5-55AB-0728-E19F393EDEEC}"/>
          </ac:spMkLst>
        </pc:spChg>
        <pc:spChg chg="mod topLvl">
          <ac:chgData name="서민재" userId="9d21bac9-74e1-41e1-869e-2e97bcd42319" providerId="ADAL" clId="{FBF1C276-2AE3-48EC-885F-458FD5DCCD54}" dt="2024-01-25T08:06:58.787" v="6507" actId="164"/>
          <ac:spMkLst>
            <pc:docMk/>
            <pc:sldMk cId="2804421058" sldId="810"/>
            <ac:spMk id="74" creationId="{E3E237D1-ABA3-F34C-EB6C-1B24E48D3A86}"/>
          </ac:spMkLst>
        </pc:spChg>
        <pc:spChg chg="mod topLvl">
          <ac:chgData name="서민재" userId="9d21bac9-74e1-41e1-869e-2e97bcd42319" providerId="ADAL" clId="{FBF1C276-2AE3-48EC-885F-458FD5DCCD54}" dt="2024-01-25T08:06:58.787" v="6507" actId="164"/>
          <ac:spMkLst>
            <pc:docMk/>
            <pc:sldMk cId="2804421058" sldId="810"/>
            <ac:spMk id="75" creationId="{93D31648-9251-9B9C-EE18-1179809153F0}"/>
          </ac:spMkLst>
        </pc:spChg>
        <pc:spChg chg="mod topLvl">
          <ac:chgData name="서민재" userId="9d21bac9-74e1-41e1-869e-2e97bcd42319" providerId="ADAL" clId="{FBF1C276-2AE3-48EC-885F-458FD5DCCD54}" dt="2024-01-25T08:06:58.787" v="6507" actId="164"/>
          <ac:spMkLst>
            <pc:docMk/>
            <pc:sldMk cId="2804421058" sldId="810"/>
            <ac:spMk id="76" creationId="{F68A71C1-9B8E-15B4-FB2D-D89DEF700009}"/>
          </ac:spMkLst>
        </pc:spChg>
        <pc:spChg chg="mod topLvl">
          <ac:chgData name="서민재" userId="9d21bac9-74e1-41e1-869e-2e97bcd42319" providerId="ADAL" clId="{FBF1C276-2AE3-48EC-885F-458FD5DCCD54}" dt="2024-01-25T08:06:58.787" v="6507" actId="164"/>
          <ac:spMkLst>
            <pc:docMk/>
            <pc:sldMk cId="2804421058" sldId="810"/>
            <ac:spMk id="77" creationId="{BCAAD59C-4970-63A1-C89B-25349AC8BF92}"/>
          </ac:spMkLst>
        </pc:spChg>
        <pc:spChg chg="mod topLvl">
          <ac:chgData name="서민재" userId="9d21bac9-74e1-41e1-869e-2e97bcd42319" providerId="ADAL" clId="{FBF1C276-2AE3-48EC-885F-458FD5DCCD54}" dt="2024-01-25T08:06:58.787" v="6507" actId="164"/>
          <ac:spMkLst>
            <pc:docMk/>
            <pc:sldMk cId="2804421058" sldId="810"/>
            <ac:spMk id="78" creationId="{4939FB48-5A0A-362E-A1D6-DCF508B3BB47}"/>
          </ac:spMkLst>
        </pc:spChg>
        <pc:spChg chg="mod topLvl">
          <ac:chgData name="서민재" userId="9d21bac9-74e1-41e1-869e-2e97bcd42319" providerId="ADAL" clId="{FBF1C276-2AE3-48EC-885F-458FD5DCCD54}" dt="2024-01-25T08:06:58.787" v="6507" actId="164"/>
          <ac:spMkLst>
            <pc:docMk/>
            <pc:sldMk cId="2804421058" sldId="810"/>
            <ac:spMk id="79" creationId="{56592655-B427-7F3B-41E9-BECB414B6CFB}"/>
          </ac:spMkLst>
        </pc:spChg>
        <pc:spChg chg="mod topLvl">
          <ac:chgData name="서민재" userId="9d21bac9-74e1-41e1-869e-2e97bcd42319" providerId="ADAL" clId="{FBF1C276-2AE3-48EC-885F-458FD5DCCD54}" dt="2024-01-25T08:06:58.787" v="6507" actId="164"/>
          <ac:spMkLst>
            <pc:docMk/>
            <pc:sldMk cId="2804421058" sldId="810"/>
            <ac:spMk id="80" creationId="{CBFC1613-FDD2-D6EE-96BD-22DA4969AC70}"/>
          </ac:spMkLst>
        </pc:spChg>
        <pc:spChg chg="mod topLvl">
          <ac:chgData name="서민재" userId="9d21bac9-74e1-41e1-869e-2e97bcd42319" providerId="ADAL" clId="{FBF1C276-2AE3-48EC-885F-458FD5DCCD54}" dt="2024-01-25T08:06:58.787" v="6507" actId="164"/>
          <ac:spMkLst>
            <pc:docMk/>
            <pc:sldMk cId="2804421058" sldId="810"/>
            <ac:spMk id="81" creationId="{1688B45B-5F27-6626-5885-40AA16C4E4F0}"/>
          </ac:spMkLst>
        </pc:spChg>
        <pc:spChg chg="mod topLvl">
          <ac:chgData name="서민재" userId="9d21bac9-74e1-41e1-869e-2e97bcd42319" providerId="ADAL" clId="{FBF1C276-2AE3-48EC-885F-458FD5DCCD54}" dt="2024-01-25T08:06:58.787" v="6507" actId="164"/>
          <ac:spMkLst>
            <pc:docMk/>
            <pc:sldMk cId="2804421058" sldId="810"/>
            <ac:spMk id="82" creationId="{AB05126C-9CB9-9381-58A3-741A2926AA35}"/>
          </ac:spMkLst>
        </pc:spChg>
        <pc:spChg chg="mod topLvl">
          <ac:chgData name="서민재" userId="9d21bac9-74e1-41e1-869e-2e97bcd42319" providerId="ADAL" clId="{FBF1C276-2AE3-48EC-885F-458FD5DCCD54}" dt="2024-01-25T08:06:58.787" v="6507" actId="164"/>
          <ac:spMkLst>
            <pc:docMk/>
            <pc:sldMk cId="2804421058" sldId="810"/>
            <ac:spMk id="83" creationId="{0F824C93-C51B-28FC-1654-BB7C92E9C2EE}"/>
          </ac:spMkLst>
        </pc:spChg>
        <pc:spChg chg="mod topLvl">
          <ac:chgData name="서민재" userId="9d21bac9-74e1-41e1-869e-2e97bcd42319" providerId="ADAL" clId="{FBF1C276-2AE3-48EC-885F-458FD5DCCD54}" dt="2024-01-25T08:06:58.787" v="6507" actId="164"/>
          <ac:spMkLst>
            <pc:docMk/>
            <pc:sldMk cId="2804421058" sldId="810"/>
            <ac:spMk id="84" creationId="{59D23FCA-6CCF-D2CB-151D-05745A4C85DF}"/>
          </ac:spMkLst>
        </pc:spChg>
        <pc:spChg chg="add mod">
          <ac:chgData name="서민재" userId="9d21bac9-74e1-41e1-869e-2e97bcd42319" providerId="ADAL" clId="{FBF1C276-2AE3-48EC-885F-458FD5DCCD54}" dt="2024-01-25T08:06:24.069" v="6500" actId="571"/>
          <ac:spMkLst>
            <pc:docMk/>
            <pc:sldMk cId="2804421058" sldId="810"/>
            <ac:spMk id="85" creationId="{887A3F15-DB83-7775-7DE2-C6CD9E087BB4}"/>
          </ac:spMkLst>
        </pc:spChg>
        <pc:spChg chg="add mod">
          <ac:chgData name="서민재" userId="9d21bac9-74e1-41e1-869e-2e97bcd42319" providerId="ADAL" clId="{FBF1C276-2AE3-48EC-885F-458FD5DCCD54}" dt="2024-01-25T08:06:24.069" v="6500" actId="571"/>
          <ac:spMkLst>
            <pc:docMk/>
            <pc:sldMk cId="2804421058" sldId="810"/>
            <ac:spMk id="86" creationId="{2AC6CB2C-3D26-F34E-0833-05D518233ED8}"/>
          </ac:spMkLst>
        </pc:spChg>
        <pc:spChg chg="add mod">
          <ac:chgData name="서민재" userId="9d21bac9-74e1-41e1-869e-2e97bcd42319" providerId="ADAL" clId="{FBF1C276-2AE3-48EC-885F-458FD5DCCD54}" dt="2024-01-25T08:06:24.069" v="6500" actId="571"/>
          <ac:spMkLst>
            <pc:docMk/>
            <pc:sldMk cId="2804421058" sldId="810"/>
            <ac:spMk id="87" creationId="{76F86641-97AC-C5E5-4BB7-1FA86362F9B1}"/>
          </ac:spMkLst>
        </pc:spChg>
        <pc:spChg chg="add mod">
          <ac:chgData name="서민재" userId="9d21bac9-74e1-41e1-869e-2e97bcd42319" providerId="ADAL" clId="{FBF1C276-2AE3-48EC-885F-458FD5DCCD54}" dt="2024-01-25T08:06:24.069" v="6500" actId="571"/>
          <ac:spMkLst>
            <pc:docMk/>
            <pc:sldMk cId="2804421058" sldId="810"/>
            <ac:spMk id="88" creationId="{576C0790-60FB-3B0C-FA3E-EB8B3A763268}"/>
          </ac:spMkLst>
        </pc:spChg>
        <pc:spChg chg="add mod">
          <ac:chgData name="서민재" userId="9d21bac9-74e1-41e1-869e-2e97bcd42319" providerId="ADAL" clId="{FBF1C276-2AE3-48EC-885F-458FD5DCCD54}" dt="2024-01-25T08:11:04.524" v="6607" actId="20577"/>
          <ac:spMkLst>
            <pc:docMk/>
            <pc:sldMk cId="2804421058" sldId="810"/>
            <ac:spMk id="90" creationId="{70A9E68F-6344-DCD4-6C9B-149C92FD847F}"/>
          </ac:spMkLst>
        </pc:spChg>
        <pc:spChg chg="mod">
          <ac:chgData name="서민재" userId="9d21bac9-74e1-41e1-869e-2e97bcd42319" providerId="ADAL" clId="{FBF1C276-2AE3-48EC-885F-458FD5DCCD54}" dt="2024-01-25T08:08:52.303" v="6548" actId="571"/>
          <ac:spMkLst>
            <pc:docMk/>
            <pc:sldMk cId="2804421058" sldId="810"/>
            <ac:spMk id="92" creationId="{BFE26F4B-2EFF-2533-4BFC-E57231DD89D0}"/>
          </ac:spMkLst>
        </pc:spChg>
        <pc:spChg chg="mod">
          <ac:chgData name="서민재" userId="9d21bac9-74e1-41e1-869e-2e97bcd42319" providerId="ADAL" clId="{FBF1C276-2AE3-48EC-885F-458FD5DCCD54}" dt="2024-01-25T08:08:52.303" v="6548" actId="571"/>
          <ac:spMkLst>
            <pc:docMk/>
            <pc:sldMk cId="2804421058" sldId="810"/>
            <ac:spMk id="93" creationId="{9191F4B1-5073-38C6-C3DF-BD06CFFBB2D8}"/>
          </ac:spMkLst>
        </pc:spChg>
        <pc:spChg chg="mod">
          <ac:chgData name="서민재" userId="9d21bac9-74e1-41e1-869e-2e97bcd42319" providerId="ADAL" clId="{FBF1C276-2AE3-48EC-885F-458FD5DCCD54}" dt="2024-01-25T08:08:52.303" v="6548" actId="571"/>
          <ac:spMkLst>
            <pc:docMk/>
            <pc:sldMk cId="2804421058" sldId="810"/>
            <ac:spMk id="94" creationId="{70EA7270-B150-DABC-7CC8-9ACBC965F088}"/>
          </ac:spMkLst>
        </pc:spChg>
        <pc:spChg chg="mod">
          <ac:chgData name="서민재" userId="9d21bac9-74e1-41e1-869e-2e97bcd42319" providerId="ADAL" clId="{FBF1C276-2AE3-48EC-885F-458FD5DCCD54}" dt="2024-01-25T08:08:52.303" v="6548" actId="571"/>
          <ac:spMkLst>
            <pc:docMk/>
            <pc:sldMk cId="2804421058" sldId="810"/>
            <ac:spMk id="95" creationId="{4662D42D-10D9-EF96-90AD-7D2BA8523F32}"/>
          </ac:spMkLst>
        </pc:spChg>
        <pc:spChg chg="mod">
          <ac:chgData name="서민재" userId="9d21bac9-74e1-41e1-869e-2e97bcd42319" providerId="ADAL" clId="{FBF1C276-2AE3-48EC-885F-458FD5DCCD54}" dt="2024-01-25T08:08:52.303" v="6548" actId="571"/>
          <ac:spMkLst>
            <pc:docMk/>
            <pc:sldMk cId="2804421058" sldId="810"/>
            <ac:spMk id="96" creationId="{B4DB42BF-74EB-42ED-D3FA-9D7F8AE81344}"/>
          </ac:spMkLst>
        </pc:spChg>
        <pc:spChg chg="mod">
          <ac:chgData name="서민재" userId="9d21bac9-74e1-41e1-869e-2e97bcd42319" providerId="ADAL" clId="{FBF1C276-2AE3-48EC-885F-458FD5DCCD54}" dt="2024-01-25T08:08:52.303" v="6548" actId="571"/>
          <ac:spMkLst>
            <pc:docMk/>
            <pc:sldMk cId="2804421058" sldId="810"/>
            <ac:spMk id="97" creationId="{8B0D9D60-5EAC-8BB2-A4AC-FC54A5637570}"/>
          </ac:spMkLst>
        </pc:spChg>
        <pc:spChg chg="mod">
          <ac:chgData name="서민재" userId="9d21bac9-74e1-41e1-869e-2e97bcd42319" providerId="ADAL" clId="{FBF1C276-2AE3-48EC-885F-458FD5DCCD54}" dt="2024-01-25T08:08:52.303" v="6548" actId="571"/>
          <ac:spMkLst>
            <pc:docMk/>
            <pc:sldMk cId="2804421058" sldId="810"/>
            <ac:spMk id="98" creationId="{C962EF47-E3F4-83C7-36AE-957650D60DBD}"/>
          </ac:spMkLst>
        </pc:spChg>
        <pc:spChg chg="mod">
          <ac:chgData name="서민재" userId="9d21bac9-74e1-41e1-869e-2e97bcd42319" providerId="ADAL" clId="{FBF1C276-2AE3-48EC-885F-458FD5DCCD54}" dt="2024-01-25T08:08:52.303" v="6548" actId="571"/>
          <ac:spMkLst>
            <pc:docMk/>
            <pc:sldMk cId="2804421058" sldId="810"/>
            <ac:spMk id="99" creationId="{2C111B9A-D3E2-346C-9F70-9E3207BE006B}"/>
          </ac:spMkLst>
        </pc:spChg>
        <pc:spChg chg="mod">
          <ac:chgData name="서민재" userId="9d21bac9-74e1-41e1-869e-2e97bcd42319" providerId="ADAL" clId="{FBF1C276-2AE3-48EC-885F-458FD5DCCD54}" dt="2024-01-25T08:08:52.303" v="6548" actId="571"/>
          <ac:spMkLst>
            <pc:docMk/>
            <pc:sldMk cId="2804421058" sldId="810"/>
            <ac:spMk id="100" creationId="{D6218C1F-E410-86BA-BB1E-844870DF39AB}"/>
          </ac:spMkLst>
        </pc:spChg>
        <pc:spChg chg="mod">
          <ac:chgData name="서민재" userId="9d21bac9-74e1-41e1-869e-2e97bcd42319" providerId="ADAL" clId="{FBF1C276-2AE3-48EC-885F-458FD5DCCD54}" dt="2024-01-25T08:08:52.303" v="6548" actId="571"/>
          <ac:spMkLst>
            <pc:docMk/>
            <pc:sldMk cId="2804421058" sldId="810"/>
            <ac:spMk id="101" creationId="{9659DDF6-162B-7A65-0FD4-8D76AE7329A3}"/>
          </ac:spMkLst>
        </pc:spChg>
        <pc:spChg chg="mod">
          <ac:chgData name="서민재" userId="9d21bac9-74e1-41e1-869e-2e97bcd42319" providerId="ADAL" clId="{FBF1C276-2AE3-48EC-885F-458FD5DCCD54}" dt="2024-01-25T08:08:52.303" v="6548" actId="571"/>
          <ac:spMkLst>
            <pc:docMk/>
            <pc:sldMk cId="2804421058" sldId="810"/>
            <ac:spMk id="102" creationId="{56BEDD92-2368-4399-7A45-BD09756CC57F}"/>
          </ac:spMkLst>
        </pc:spChg>
        <pc:spChg chg="mod">
          <ac:chgData name="서민재" userId="9d21bac9-74e1-41e1-869e-2e97bcd42319" providerId="ADAL" clId="{FBF1C276-2AE3-48EC-885F-458FD5DCCD54}" dt="2024-01-25T08:08:52.303" v="6548" actId="571"/>
          <ac:spMkLst>
            <pc:docMk/>
            <pc:sldMk cId="2804421058" sldId="810"/>
            <ac:spMk id="103" creationId="{765EA0D1-8D8C-D676-61EF-84B2F2470BB1}"/>
          </ac:spMkLst>
        </pc:spChg>
        <pc:spChg chg="mod">
          <ac:chgData name="서민재" userId="9d21bac9-74e1-41e1-869e-2e97bcd42319" providerId="ADAL" clId="{FBF1C276-2AE3-48EC-885F-458FD5DCCD54}" dt="2024-01-25T08:08:52.303" v="6548" actId="571"/>
          <ac:spMkLst>
            <pc:docMk/>
            <pc:sldMk cId="2804421058" sldId="810"/>
            <ac:spMk id="104" creationId="{AC2F93D3-00A0-F557-B588-60F3D33CD148}"/>
          </ac:spMkLst>
        </pc:spChg>
        <pc:spChg chg="mod">
          <ac:chgData name="서민재" userId="9d21bac9-74e1-41e1-869e-2e97bcd42319" providerId="ADAL" clId="{FBF1C276-2AE3-48EC-885F-458FD5DCCD54}" dt="2024-01-25T08:08:52.303" v="6548" actId="571"/>
          <ac:spMkLst>
            <pc:docMk/>
            <pc:sldMk cId="2804421058" sldId="810"/>
            <ac:spMk id="105" creationId="{EAFC80F3-2738-8636-8F0D-5074AD0EED01}"/>
          </ac:spMkLst>
        </pc:spChg>
        <pc:spChg chg="mod">
          <ac:chgData name="서민재" userId="9d21bac9-74e1-41e1-869e-2e97bcd42319" providerId="ADAL" clId="{FBF1C276-2AE3-48EC-885F-458FD5DCCD54}" dt="2024-01-25T08:08:52.303" v="6548" actId="571"/>
          <ac:spMkLst>
            <pc:docMk/>
            <pc:sldMk cId="2804421058" sldId="810"/>
            <ac:spMk id="106" creationId="{059E2B61-E7F6-7A3F-ED96-12997818DF2F}"/>
          </ac:spMkLst>
        </pc:spChg>
        <pc:spChg chg="mod">
          <ac:chgData name="서민재" userId="9d21bac9-74e1-41e1-869e-2e97bcd42319" providerId="ADAL" clId="{FBF1C276-2AE3-48EC-885F-458FD5DCCD54}" dt="2024-01-25T08:08:52.303" v="6548" actId="571"/>
          <ac:spMkLst>
            <pc:docMk/>
            <pc:sldMk cId="2804421058" sldId="810"/>
            <ac:spMk id="107" creationId="{6BD82216-6DA8-AF61-9184-909D70A6E875}"/>
          </ac:spMkLst>
        </pc:spChg>
        <pc:spChg chg="mod">
          <ac:chgData name="서민재" userId="9d21bac9-74e1-41e1-869e-2e97bcd42319" providerId="ADAL" clId="{FBF1C276-2AE3-48EC-885F-458FD5DCCD54}" dt="2024-01-25T08:08:52.303" v="6548" actId="571"/>
          <ac:spMkLst>
            <pc:docMk/>
            <pc:sldMk cId="2804421058" sldId="810"/>
            <ac:spMk id="108" creationId="{2B98A12F-F7A8-1524-F1F7-27C56A4A12E5}"/>
          </ac:spMkLst>
        </pc:spChg>
        <pc:spChg chg="mod">
          <ac:chgData name="서민재" userId="9d21bac9-74e1-41e1-869e-2e97bcd42319" providerId="ADAL" clId="{FBF1C276-2AE3-48EC-885F-458FD5DCCD54}" dt="2024-01-25T08:08:52.303" v="6548" actId="571"/>
          <ac:spMkLst>
            <pc:docMk/>
            <pc:sldMk cId="2804421058" sldId="810"/>
            <ac:spMk id="109" creationId="{F3DFE6B9-9108-4CC7-4B5C-F10A4A722F13}"/>
          </ac:spMkLst>
        </pc:spChg>
        <pc:spChg chg="mod">
          <ac:chgData name="서민재" userId="9d21bac9-74e1-41e1-869e-2e97bcd42319" providerId="ADAL" clId="{FBF1C276-2AE3-48EC-885F-458FD5DCCD54}" dt="2024-01-25T08:08:52.303" v="6548" actId="571"/>
          <ac:spMkLst>
            <pc:docMk/>
            <pc:sldMk cId="2804421058" sldId="810"/>
            <ac:spMk id="110" creationId="{A6EE1ED9-1C08-EE5C-1813-E927F003DB2B}"/>
          </ac:spMkLst>
        </pc:spChg>
        <pc:spChg chg="mod">
          <ac:chgData name="서민재" userId="9d21bac9-74e1-41e1-869e-2e97bcd42319" providerId="ADAL" clId="{FBF1C276-2AE3-48EC-885F-458FD5DCCD54}" dt="2024-01-25T08:08:52.303" v="6548" actId="571"/>
          <ac:spMkLst>
            <pc:docMk/>
            <pc:sldMk cId="2804421058" sldId="810"/>
            <ac:spMk id="111" creationId="{A7116AEB-654B-A5B7-3091-8D3C0C9C6B08}"/>
          </ac:spMkLst>
        </pc:spChg>
        <pc:spChg chg="add mod">
          <ac:chgData name="서민재" userId="9d21bac9-74e1-41e1-869e-2e97bcd42319" providerId="ADAL" clId="{FBF1C276-2AE3-48EC-885F-458FD5DCCD54}" dt="2024-01-25T08:10:55.521" v="6603" actId="20577"/>
          <ac:spMkLst>
            <pc:docMk/>
            <pc:sldMk cId="2804421058" sldId="810"/>
            <ac:spMk id="112" creationId="{CA5B744C-B132-150A-98A4-386ED4F3DB73}"/>
          </ac:spMkLst>
        </pc:spChg>
        <pc:spChg chg="mod topLvl">
          <ac:chgData name="서민재" userId="9d21bac9-74e1-41e1-869e-2e97bcd42319" providerId="ADAL" clId="{FBF1C276-2AE3-48EC-885F-458FD5DCCD54}" dt="2024-01-25T08:10:36.497" v="6593" actId="164"/>
          <ac:spMkLst>
            <pc:docMk/>
            <pc:sldMk cId="2804421058" sldId="810"/>
            <ac:spMk id="114" creationId="{356D2618-804D-7A76-D4D7-67BA0F69D62E}"/>
          </ac:spMkLst>
        </pc:spChg>
        <pc:spChg chg="mod topLvl">
          <ac:chgData name="서민재" userId="9d21bac9-74e1-41e1-869e-2e97bcd42319" providerId="ADAL" clId="{FBF1C276-2AE3-48EC-885F-458FD5DCCD54}" dt="2024-01-25T08:10:36.497" v="6593" actId="164"/>
          <ac:spMkLst>
            <pc:docMk/>
            <pc:sldMk cId="2804421058" sldId="810"/>
            <ac:spMk id="115" creationId="{C9632DE0-447C-E2DD-214A-DBBCCAE13D82}"/>
          </ac:spMkLst>
        </pc:spChg>
        <pc:spChg chg="mod topLvl">
          <ac:chgData name="서민재" userId="9d21bac9-74e1-41e1-869e-2e97bcd42319" providerId="ADAL" clId="{FBF1C276-2AE3-48EC-885F-458FD5DCCD54}" dt="2024-01-25T08:10:36.497" v="6593" actId="164"/>
          <ac:spMkLst>
            <pc:docMk/>
            <pc:sldMk cId="2804421058" sldId="810"/>
            <ac:spMk id="116" creationId="{4D918313-6CA6-1976-B272-3799A78D22A3}"/>
          </ac:spMkLst>
        </pc:spChg>
        <pc:spChg chg="mod topLvl">
          <ac:chgData name="서민재" userId="9d21bac9-74e1-41e1-869e-2e97bcd42319" providerId="ADAL" clId="{FBF1C276-2AE3-48EC-885F-458FD5DCCD54}" dt="2024-01-25T08:10:36.497" v="6593" actId="164"/>
          <ac:spMkLst>
            <pc:docMk/>
            <pc:sldMk cId="2804421058" sldId="810"/>
            <ac:spMk id="117" creationId="{61345ABF-9531-EA7D-2ABF-81E9E19A32C1}"/>
          </ac:spMkLst>
        </pc:spChg>
        <pc:spChg chg="mod topLvl">
          <ac:chgData name="서민재" userId="9d21bac9-74e1-41e1-869e-2e97bcd42319" providerId="ADAL" clId="{FBF1C276-2AE3-48EC-885F-458FD5DCCD54}" dt="2024-01-25T08:10:36.497" v="6593" actId="164"/>
          <ac:spMkLst>
            <pc:docMk/>
            <pc:sldMk cId="2804421058" sldId="810"/>
            <ac:spMk id="118" creationId="{57209DEA-7FD2-5CEF-721D-96585F6022DC}"/>
          </ac:spMkLst>
        </pc:spChg>
        <pc:spChg chg="mod topLvl">
          <ac:chgData name="서민재" userId="9d21bac9-74e1-41e1-869e-2e97bcd42319" providerId="ADAL" clId="{FBF1C276-2AE3-48EC-885F-458FD5DCCD54}" dt="2024-01-25T08:10:36.497" v="6593" actId="164"/>
          <ac:spMkLst>
            <pc:docMk/>
            <pc:sldMk cId="2804421058" sldId="810"/>
            <ac:spMk id="119" creationId="{FEBCA873-47A8-E86A-2E38-C02072A715AD}"/>
          </ac:spMkLst>
        </pc:spChg>
        <pc:spChg chg="mod topLvl">
          <ac:chgData name="서민재" userId="9d21bac9-74e1-41e1-869e-2e97bcd42319" providerId="ADAL" clId="{FBF1C276-2AE3-48EC-885F-458FD5DCCD54}" dt="2024-01-25T08:10:36.497" v="6593" actId="164"/>
          <ac:spMkLst>
            <pc:docMk/>
            <pc:sldMk cId="2804421058" sldId="810"/>
            <ac:spMk id="120" creationId="{AAB0A1E8-13A9-6185-53BC-5C424FACA880}"/>
          </ac:spMkLst>
        </pc:spChg>
        <pc:spChg chg="mod topLvl">
          <ac:chgData name="서민재" userId="9d21bac9-74e1-41e1-869e-2e97bcd42319" providerId="ADAL" clId="{FBF1C276-2AE3-48EC-885F-458FD5DCCD54}" dt="2024-01-25T08:10:36.497" v="6593" actId="164"/>
          <ac:spMkLst>
            <pc:docMk/>
            <pc:sldMk cId="2804421058" sldId="810"/>
            <ac:spMk id="121" creationId="{4011D22C-4758-6CB1-1FBF-477EA81A68D8}"/>
          </ac:spMkLst>
        </pc:spChg>
        <pc:spChg chg="mod topLvl">
          <ac:chgData name="서민재" userId="9d21bac9-74e1-41e1-869e-2e97bcd42319" providerId="ADAL" clId="{FBF1C276-2AE3-48EC-885F-458FD5DCCD54}" dt="2024-01-25T08:10:36.497" v="6593" actId="164"/>
          <ac:spMkLst>
            <pc:docMk/>
            <pc:sldMk cId="2804421058" sldId="810"/>
            <ac:spMk id="122" creationId="{387D370F-2BFE-7C77-6ABF-4403AB6CF065}"/>
          </ac:spMkLst>
        </pc:spChg>
        <pc:spChg chg="mod topLvl">
          <ac:chgData name="서민재" userId="9d21bac9-74e1-41e1-869e-2e97bcd42319" providerId="ADAL" clId="{FBF1C276-2AE3-48EC-885F-458FD5DCCD54}" dt="2024-01-25T08:10:36.497" v="6593" actId="164"/>
          <ac:spMkLst>
            <pc:docMk/>
            <pc:sldMk cId="2804421058" sldId="810"/>
            <ac:spMk id="123" creationId="{A059E18C-176F-11B1-DAD6-23EA5C9A51C3}"/>
          </ac:spMkLst>
        </pc:spChg>
        <pc:spChg chg="del mod topLvl">
          <ac:chgData name="서민재" userId="9d21bac9-74e1-41e1-869e-2e97bcd42319" providerId="ADAL" clId="{FBF1C276-2AE3-48EC-885F-458FD5DCCD54}" dt="2024-01-25T08:09:48.749" v="6561" actId="478"/>
          <ac:spMkLst>
            <pc:docMk/>
            <pc:sldMk cId="2804421058" sldId="810"/>
            <ac:spMk id="124" creationId="{F1ACC6F5-5AE1-192C-41D8-B326E0C55CF7}"/>
          </ac:spMkLst>
        </pc:spChg>
        <pc:spChg chg="del mod topLvl">
          <ac:chgData name="서민재" userId="9d21bac9-74e1-41e1-869e-2e97bcd42319" providerId="ADAL" clId="{FBF1C276-2AE3-48EC-885F-458FD5DCCD54}" dt="2024-01-25T08:09:48.749" v="6561" actId="478"/>
          <ac:spMkLst>
            <pc:docMk/>
            <pc:sldMk cId="2804421058" sldId="810"/>
            <ac:spMk id="125" creationId="{D672F204-C100-A79D-5106-1649C56D87EE}"/>
          </ac:spMkLst>
        </pc:spChg>
        <pc:spChg chg="del mod topLvl">
          <ac:chgData name="서민재" userId="9d21bac9-74e1-41e1-869e-2e97bcd42319" providerId="ADAL" clId="{FBF1C276-2AE3-48EC-885F-458FD5DCCD54}" dt="2024-01-25T08:09:48.749" v="6561" actId="478"/>
          <ac:spMkLst>
            <pc:docMk/>
            <pc:sldMk cId="2804421058" sldId="810"/>
            <ac:spMk id="126" creationId="{BAEF58EC-150E-827D-2127-5A87D7CD6E49}"/>
          </ac:spMkLst>
        </pc:spChg>
        <pc:spChg chg="del mod topLvl">
          <ac:chgData name="서민재" userId="9d21bac9-74e1-41e1-869e-2e97bcd42319" providerId="ADAL" clId="{FBF1C276-2AE3-48EC-885F-458FD5DCCD54}" dt="2024-01-25T08:09:48.749" v="6561" actId="478"/>
          <ac:spMkLst>
            <pc:docMk/>
            <pc:sldMk cId="2804421058" sldId="810"/>
            <ac:spMk id="127" creationId="{9B31293E-5271-F9A9-5B16-0F000DDACAFA}"/>
          </ac:spMkLst>
        </pc:spChg>
        <pc:spChg chg="del mod topLvl">
          <ac:chgData name="서민재" userId="9d21bac9-74e1-41e1-869e-2e97bcd42319" providerId="ADAL" clId="{FBF1C276-2AE3-48EC-885F-458FD5DCCD54}" dt="2024-01-25T08:09:48.749" v="6561" actId="478"/>
          <ac:spMkLst>
            <pc:docMk/>
            <pc:sldMk cId="2804421058" sldId="810"/>
            <ac:spMk id="128" creationId="{629648D5-4701-BF3C-DC02-BD57C85E5D51}"/>
          </ac:spMkLst>
        </pc:spChg>
        <pc:spChg chg="del mod topLvl">
          <ac:chgData name="서민재" userId="9d21bac9-74e1-41e1-869e-2e97bcd42319" providerId="ADAL" clId="{FBF1C276-2AE3-48EC-885F-458FD5DCCD54}" dt="2024-01-25T08:09:48.749" v="6561" actId="478"/>
          <ac:spMkLst>
            <pc:docMk/>
            <pc:sldMk cId="2804421058" sldId="810"/>
            <ac:spMk id="129" creationId="{AA831501-5020-7042-3B53-C01098D41442}"/>
          </ac:spMkLst>
        </pc:spChg>
        <pc:spChg chg="del mod topLvl">
          <ac:chgData name="서민재" userId="9d21bac9-74e1-41e1-869e-2e97bcd42319" providerId="ADAL" clId="{FBF1C276-2AE3-48EC-885F-458FD5DCCD54}" dt="2024-01-25T08:09:48.749" v="6561" actId="478"/>
          <ac:spMkLst>
            <pc:docMk/>
            <pc:sldMk cId="2804421058" sldId="810"/>
            <ac:spMk id="130" creationId="{A57009B9-75CF-8B8A-8FEB-26DAE3C6487B}"/>
          </ac:spMkLst>
        </pc:spChg>
        <pc:spChg chg="del mod topLvl">
          <ac:chgData name="서민재" userId="9d21bac9-74e1-41e1-869e-2e97bcd42319" providerId="ADAL" clId="{FBF1C276-2AE3-48EC-885F-458FD5DCCD54}" dt="2024-01-25T08:09:48.749" v="6561" actId="478"/>
          <ac:spMkLst>
            <pc:docMk/>
            <pc:sldMk cId="2804421058" sldId="810"/>
            <ac:spMk id="131" creationId="{DFD74B01-284F-C54A-7246-B941A7B21356}"/>
          </ac:spMkLst>
        </pc:spChg>
        <pc:spChg chg="del mod topLvl">
          <ac:chgData name="서민재" userId="9d21bac9-74e1-41e1-869e-2e97bcd42319" providerId="ADAL" clId="{FBF1C276-2AE3-48EC-885F-458FD5DCCD54}" dt="2024-01-25T08:09:48.749" v="6561" actId="478"/>
          <ac:spMkLst>
            <pc:docMk/>
            <pc:sldMk cId="2804421058" sldId="810"/>
            <ac:spMk id="132" creationId="{AC003FBE-296D-BE85-AED8-80F43AA9F9EC}"/>
          </ac:spMkLst>
        </pc:spChg>
        <pc:spChg chg="del mod topLvl">
          <ac:chgData name="서민재" userId="9d21bac9-74e1-41e1-869e-2e97bcd42319" providerId="ADAL" clId="{FBF1C276-2AE3-48EC-885F-458FD5DCCD54}" dt="2024-01-25T08:09:48.749" v="6561" actId="478"/>
          <ac:spMkLst>
            <pc:docMk/>
            <pc:sldMk cId="2804421058" sldId="810"/>
            <ac:spMk id="133" creationId="{FBF1FD7B-66AB-A7CF-B10B-556771B65B4C}"/>
          </ac:spMkLst>
        </pc:spChg>
        <pc:spChg chg="add mod">
          <ac:chgData name="서민재" userId="9d21bac9-74e1-41e1-869e-2e97bcd42319" providerId="ADAL" clId="{FBF1C276-2AE3-48EC-885F-458FD5DCCD54}" dt="2024-01-25T08:09:53.294" v="6563" actId="571"/>
          <ac:spMkLst>
            <pc:docMk/>
            <pc:sldMk cId="2804421058" sldId="810"/>
            <ac:spMk id="134" creationId="{6E9C6B3C-3133-3F28-543B-2F4834CC08CB}"/>
          </ac:spMkLst>
        </pc:spChg>
        <pc:spChg chg="add mod">
          <ac:chgData name="서민재" userId="9d21bac9-74e1-41e1-869e-2e97bcd42319" providerId="ADAL" clId="{FBF1C276-2AE3-48EC-885F-458FD5DCCD54}" dt="2024-01-25T08:09:53.294" v="6563" actId="571"/>
          <ac:spMkLst>
            <pc:docMk/>
            <pc:sldMk cId="2804421058" sldId="810"/>
            <ac:spMk id="135" creationId="{5967D144-3C0F-10A9-5230-A3B3367E6478}"/>
          </ac:spMkLst>
        </pc:spChg>
        <pc:spChg chg="add mod">
          <ac:chgData name="서민재" userId="9d21bac9-74e1-41e1-869e-2e97bcd42319" providerId="ADAL" clId="{FBF1C276-2AE3-48EC-885F-458FD5DCCD54}" dt="2024-01-25T08:09:53.294" v="6563" actId="571"/>
          <ac:spMkLst>
            <pc:docMk/>
            <pc:sldMk cId="2804421058" sldId="810"/>
            <ac:spMk id="136" creationId="{E3BBFC02-AA3D-D763-9330-1DA6029261C3}"/>
          </ac:spMkLst>
        </pc:spChg>
        <pc:spChg chg="add mod">
          <ac:chgData name="서민재" userId="9d21bac9-74e1-41e1-869e-2e97bcd42319" providerId="ADAL" clId="{FBF1C276-2AE3-48EC-885F-458FD5DCCD54}" dt="2024-01-25T08:09:53.294" v="6563" actId="571"/>
          <ac:spMkLst>
            <pc:docMk/>
            <pc:sldMk cId="2804421058" sldId="810"/>
            <ac:spMk id="137" creationId="{A6E3A574-95B7-C495-1145-D32075C44811}"/>
          </ac:spMkLst>
        </pc:spChg>
        <pc:spChg chg="add mod">
          <ac:chgData name="서민재" userId="9d21bac9-74e1-41e1-869e-2e97bcd42319" providerId="ADAL" clId="{FBF1C276-2AE3-48EC-885F-458FD5DCCD54}" dt="2024-01-25T08:09:53.294" v="6563" actId="571"/>
          <ac:spMkLst>
            <pc:docMk/>
            <pc:sldMk cId="2804421058" sldId="810"/>
            <ac:spMk id="138" creationId="{C214B326-26E3-E6C6-8514-2F4F1FA904AE}"/>
          </ac:spMkLst>
        </pc:spChg>
        <pc:spChg chg="add mod">
          <ac:chgData name="서민재" userId="9d21bac9-74e1-41e1-869e-2e97bcd42319" providerId="ADAL" clId="{FBF1C276-2AE3-48EC-885F-458FD5DCCD54}" dt="2024-01-25T08:09:53.294" v="6563" actId="571"/>
          <ac:spMkLst>
            <pc:docMk/>
            <pc:sldMk cId="2804421058" sldId="810"/>
            <ac:spMk id="139" creationId="{CEE4EC40-3CB6-DF46-62A4-F50168B1299A}"/>
          </ac:spMkLst>
        </pc:spChg>
        <pc:spChg chg="add mod">
          <ac:chgData name="서민재" userId="9d21bac9-74e1-41e1-869e-2e97bcd42319" providerId="ADAL" clId="{FBF1C276-2AE3-48EC-885F-458FD5DCCD54}" dt="2024-01-25T08:09:53.294" v="6563" actId="571"/>
          <ac:spMkLst>
            <pc:docMk/>
            <pc:sldMk cId="2804421058" sldId="810"/>
            <ac:spMk id="140" creationId="{B1C89F33-8C08-979B-EF63-CF1BD4FC0732}"/>
          </ac:spMkLst>
        </pc:spChg>
        <pc:spChg chg="add mod">
          <ac:chgData name="서민재" userId="9d21bac9-74e1-41e1-869e-2e97bcd42319" providerId="ADAL" clId="{FBF1C276-2AE3-48EC-885F-458FD5DCCD54}" dt="2024-01-25T08:09:53.294" v="6563" actId="571"/>
          <ac:spMkLst>
            <pc:docMk/>
            <pc:sldMk cId="2804421058" sldId="810"/>
            <ac:spMk id="141" creationId="{F31447CB-ACB6-ED87-91AA-20DB4896F297}"/>
          </ac:spMkLst>
        </pc:spChg>
        <pc:spChg chg="add mod">
          <ac:chgData name="서민재" userId="9d21bac9-74e1-41e1-869e-2e97bcd42319" providerId="ADAL" clId="{FBF1C276-2AE3-48EC-885F-458FD5DCCD54}" dt="2024-01-25T08:09:53.294" v="6563" actId="571"/>
          <ac:spMkLst>
            <pc:docMk/>
            <pc:sldMk cId="2804421058" sldId="810"/>
            <ac:spMk id="142" creationId="{15C5825D-B1DF-D7AF-659F-AD49774CF76D}"/>
          </ac:spMkLst>
        </pc:spChg>
        <pc:spChg chg="add mod">
          <ac:chgData name="서민재" userId="9d21bac9-74e1-41e1-869e-2e97bcd42319" providerId="ADAL" clId="{FBF1C276-2AE3-48EC-885F-458FD5DCCD54}" dt="2024-01-25T08:09:53.294" v="6563" actId="571"/>
          <ac:spMkLst>
            <pc:docMk/>
            <pc:sldMk cId="2804421058" sldId="810"/>
            <ac:spMk id="143" creationId="{5F36ADBF-084D-0862-97C8-FFB6C38FF4D9}"/>
          </ac:spMkLst>
        </pc:spChg>
        <pc:spChg chg="add mod">
          <ac:chgData name="서민재" userId="9d21bac9-74e1-41e1-869e-2e97bcd42319" providerId="ADAL" clId="{FBF1C276-2AE3-48EC-885F-458FD5DCCD54}" dt="2024-01-25T08:10:36.497" v="6593" actId="164"/>
          <ac:spMkLst>
            <pc:docMk/>
            <pc:sldMk cId="2804421058" sldId="810"/>
            <ac:spMk id="144" creationId="{2CE96C79-0094-E6EB-A452-9B63CD5C3DED}"/>
          </ac:spMkLst>
        </pc:spChg>
        <pc:spChg chg="add mod">
          <ac:chgData name="서민재" userId="9d21bac9-74e1-41e1-869e-2e97bcd42319" providerId="ADAL" clId="{FBF1C276-2AE3-48EC-885F-458FD5DCCD54}" dt="2024-01-25T08:10:36.497" v="6593" actId="164"/>
          <ac:spMkLst>
            <pc:docMk/>
            <pc:sldMk cId="2804421058" sldId="810"/>
            <ac:spMk id="145" creationId="{2060A1B6-E675-43C5-BCAD-BFBAD0EE22FD}"/>
          </ac:spMkLst>
        </pc:spChg>
        <pc:spChg chg="add mod">
          <ac:chgData name="서민재" userId="9d21bac9-74e1-41e1-869e-2e97bcd42319" providerId="ADAL" clId="{FBF1C276-2AE3-48EC-885F-458FD5DCCD54}" dt="2024-01-25T08:10:36.497" v="6593" actId="164"/>
          <ac:spMkLst>
            <pc:docMk/>
            <pc:sldMk cId="2804421058" sldId="810"/>
            <ac:spMk id="146" creationId="{85552F3F-BA72-C0DC-BFF2-2263BC1A8EFE}"/>
          </ac:spMkLst>
        </pc:spChg>
        <pc:spChg chg="add mod">
          <ac:chgData name="서민재" userId="9d21bac9-74e1-41e1-869e-2e97bcd42319" providerId="ADAL" clId="{FBF1C276-2AE3-48EC-885F-458FD5DCCD54}" dt="2024-01-25T08:10:36.497" v="6593" actId="164"/>
          <ac:spMkLst>
            <pc:docMk/>
            <pc:sldMk cId="2804421058" sldId="810"/>
            <ac:spMk id="147" creationId="{B71A21E0-5AA9-5D3A-2904-624FFFB58CB3}"/>
          </ac:spMkLst>
        </pc:spChg>
        <pc:spChg chg="add mod">
          <ac:chgData name="서민재" userId="9d21bac9-74e1-41e1-869e-2e97bcd42319" providerId="ADAL" clId="{FBF1C276-2AE3-48EC-885F-458FD5DCCD54}" dt="2024-01-25T08:10:36.497" v="6593" actId="164"/>
          <ac:spMkLst>
            <pc:docMk/>
            <pc:sldMk cId="2804421058" sldId="810"/>
            <ac:spMk id="148" creationId="{E5D27615-8904-652F-A86E-E3348EAB45E2}"/>
          </ac:spMkLst>
        </pc:spChg>
        <pc:spChg chg="add mod">
          <ac:chgData name="서민재" userId="9d21bac9-74e1-41e1-869e-2e97bcd42319" providerId="ADAL" clId="{FBF1C276-2AE3-48EC-885F-458FD5DCCD54}" dt="2024-01-25T08:10:04.242" v="6568" actId="571"/>
          <ac:spMkLst>
            <pc:docMk/>
            <pc:sldMk cId="2804421058" sldId="810"/>
            <ac:spMk id="149" creationId="{5871ACFC-6FE3-2514-458F-5759BA74514E}"/>
          </ac:spMkLst>
        </pc:spChg>
        <pc:spChg chg="add mod">
          <ac:chgData name="서민재" userId="9d21bac9-74e1-41e1-869e-2e97bcd42319" providerId="ADAL" clId="{FBF1C276-2AE3-48EC-885F-458FD5DCCD54}" dt="2024-01-25T08:10:04.242" v="6568" actId="571"/>
          <ac:spMkLst>
            <pc:docMk/>
            <pc:sldMk cId="2804421058" sldId="810"/>
            <ac:spMk id="150" creationId="{B0C37242-467A-70B0-7897-034DB2881B63}"/>
          </ac:spMkLst>
        </pc:spChg>
        <pc:spChg chg="add mod">
          <ac:chgData name="서민재" userId="9d21bac9-74e1-41e1-869e-2e97bcd42319" providerId="ADAL" clId="{FBF1C276-2AE3-48EC-885F-458FD5DCCD54}" dt="2024-01-25T08:10:04.242" v="6568" actId="571"/>
          <ac:spMkLst>
            <pc:docMk/>
            <pc:sldMk cId="2804421058" sldId="810"/>
            <ac:spMk id="151" creationId="{2074D548-4F31-2437-0620-4B5E811720AE}"/>
          </ac:spMkLst>
        </pc:spChg>
        <pc:spChg chg="add mod">
          <ac:chgData name="서민재" userId="9d21bac9-74e1-41e1-869e-2e97bcd42319" providerId="ADAL" clId="{FBF1C276-2AE3-48EC-885F-458FD5DCCD54}" dt="2024-01-25T08:10:04.242" v="6568" actId="571"/>
          <ac:spMkLst>
            <pc:docMk/>
            <pc:sldMk cId="2804421058" sldId="810"/>
            <ac:spMk id="152" creationId="{F87DCFB1-7CA0-0DF6-4EF7-85B46E932A43}"/>
          </ac:spMkLst>
        </pc:spChg>
        <pc:spChg chg="add mod">
          <ac:chgData name="서민재" userId="9d21bac9-74e1-41e1-869e-2e97bcd42319" providerId="ADAL" clId="{FBF1C276-2AE3-48EC-885F-458FD5DCCD54}" dt="2024-01-25T08:10:04.242" v="6568" actId="571"/>
          <ac:spMkLst>
            <pc:docMk/>
            <pc:sldMk cId="2804421058" sldId="810"/>
            <ac:spMk id="153" creationId="{F0E56AF4-E11D-6E80-E060-B130429FEA39}"/>
          </ac:spMkLst>
        </pc:spChg>
        <pc:spChg chg="add mod">
          <ac:chgData name="서민재" userId="9d21bac9-74e1-41e1-869e-2e97bcd42319" providerId="ADAL" clId="{FBF1C276-2AE3-48EC-885F-458FD5DCCD54}" dt="2024-01-25T08:10:04.106" v="6567" actId="571"/>
          <ac:spMkLst>
            <pc:docMk/>
            <pc:sldMk cId="2804421058" sldId="810"/>
            <ac:spMk id="154" creationId="{95E0DE71-C256-6C28-A4AF-8DD9EB8DD227}"/>
          </ac:spMkLst>
        </pc:spChg>
        <pc:spChg chg="add mod">
          <ac:chgData name="서민재" userId="9d21bac9-74e1-41e1-869e-2e97bcd42319" providerId="ADAL" clId="{FBF1C276-2AE3-48EC-885F-458FD5DCCD54}" dt="2024-01-25T08:10:04.106" v="6567" actId="571"/>
          <ac:spMkLst>
            <pc:docMk/>
            <pc:sldMk cId="2804421058" sldId="810"/>
            <ac:spMk id="155" creationId="{28A87984-9D5E-EA5F-5EF1-15381110A7D0}"/>
          </ac:spMkLst>
        </pc:spChg>
        <pc:spChg chg="add mod">
          <ac:chgData name="서민재" userId="9d21bac9-74e1-41e1-869e-2e97bcd42319" providerId="ADAL" clId="{FBF1C276-2AE3-48EC-885F-458FD5DCCD54}" dt="2024-01-25T08:10:04.106" v="6567" actId="571"/>
          <ac:spMkLst>
            <pc:docMk/>
            <pc:sldMk cId="2804421058" sldId="810"/>
            <ac:spMk id="156" creationId="{A71A2617-9948-D0AD-C47C-C5EA4FD3F8F9}"/>
          </ac:spMkLst>
        </pc:spChg>
        <pc:spChg chg="add mod">
          <ac:chgData name="서민재" userId="9d21bac9-74e1-41e1-869e-2e97bcd42319" providerId="ADAL" clId="{FBF1C276-2AE3-48EC-885F-458FD5DCCD54}" dt="2024-01-25T08:10:04.106" v="6567" actId="571"/>
          <ac:spMkLst>
            <pc:docMk/>
            <pc:sldMk cId="2804421058" sldId="810"/>
            <ac:spMk id="157" creationId="{C7C425EE-3150-6A56-57EA-4DD7E3FC232F}"/>
          </ac:spMkLst>
        </pc:spChg>
        <pc:spChg chg="add mod">
          <ac:chgData name="서민재" userId="9d21bac9-74e1-41e1-869e-2e97bcd42319" providerId="ADAL" clId="{FBF1C276-2AE3-48EC-885F-458FD5DCCD54}" dt="2024-01-25T08:10:04.106" v="6567" actId="571"/>
          <ac:spMkLst>
            <pc:docMk/>
            <pc:sldMk cId="2804421058" sldId="810"/>
            <ac:spMk id="158" creationId="{146AC4F2-2500-8C94-8682-FFBAB5A99C24}"/>
          </ac:spMkLst>
        </pc:spChg>
        <pc:spChg chg="add mod">
          <ac:chgData name="서민재" userId="9d21bac9-74e1-41e1-869e-2e97bcd42319" providerId="ADAL" clId="{FBF1C276-2AE3-48EC-885F-458FD5DCCD54}" dt="2024-01-25T08:10:36.497" v="6593" actId="164"/>
          <ac:spMkLst>
            <pc:docMk/>
            <pc:sldMk cId="2804421058" sldId="810"/>
            <ac:spMk id="159" creationId="{9F9EC1C6-31B3-834B-38AF-8111ABA61AFA}"/>
          </ac:spMkLst>
        </pc:spChg>
        <pc:spChg chg="add mod">
          <ac:chgData name="서민재" userId="9d21bac9-74e1-41e1-869e-2e97bcd42319" providerId="ADAL" clId="{FBF1C276-2AE3-48EC-885F-458FD5DCCD54}" dt="2024-01-25T08:10:36.497" v="6593" actId="164"/>
          <ac:spMkLst>
            <pc:docMk/>
            <pc:sldMk cId="2804421058" sldId="810"/>
            <ac:spMk id="160" creationId="{C4FEC2AB-21CC-AEF3-71AC-4AE43F5A457C}"/>
          </ac:spMkLst>
        </pc:spChg>
        <pc:spChg chg="add mod">
          <ac:chgData name="서민재" userId="9d21bac9-74e1-41e1-869e-2e97bcd42319" providerId="ADAL" clId="{FBF1C276-2AE3-48EC-885F-458FD5DCCD54}" dt="2024-01-25T08:10:36.497" v="6593" actId="164"/>
          <ac:spMkLst>
            <pc:docMk/>
            <pc:sldMk cId="2804421058" sldId="810"/>
            <ac:spMk id="161" creationId="{758736DB-7963-EE14-7CFD-13A917F0FD34}"/>
          </ac:spMkLst>
        </pc:spChg>
        <pc:spChg chg="add mod">
          <ac:chgData name="서민재" userId="9d21bac9-74e1-41e1-869e-2e97bcd42319" providerId="ADAL" clId="{FBF1C276-2AE3-48EC-885F-458FD5DCCD54}" dt="2024-01-25T08:10:36.497" v="6593" actId="164"/>
          <ac:spMkLst>
            <pc:docMk/>
            <pc:sldMk cId="2804421058" sldId="810"/>
            <ac:spMk id="162" creationId="{00C102E4-546D-1C00-E1FC-9923F9C96103}"/>
          </ac:spMkLst>
        </pc:spChg>
        <pc:spChg chg="add mod">
          <ac:chgData name="서민재" userId="9d21bac9-74e1-41e1-869e-2e97bcd42319" providerId="ADAL" clId="{FBF1C276-2AE3-48EC-885F-458FD5DCCD54}" dt="2024-01-25T08:10:36.497" v="6593" actId="164"/>
          <ac:spMkLst>
            <pc:docMk/>
            <pc:sldMk cId="2804421058" sldId="810"/>
            <ac:spMk id="163" creationId="{F133F45C-0B25-6F1D-BA54-FFDD7363D8E7}"/>
          </ac:spMkLst>
        </pc:spChg>
        <pc:spChg chg="add del mod">
          <ac:chgData name="서민재" userId="9d21bac9-74e1-41e1-869e-2e97bcd42319" providerId="ADAL" clId="{FBF1C276-2AE3-48EC-885F-458FD5DCCD54}" dt="2024-01-25T08:10:32.773" v="6592" actId="478"/>
          <ac:spMkLst>
            <pc:docMk/>
            <pc:sldMk cId="2804421058" sldId="810"/>
            <ac:spMk id="164" creationId="{6F4E6D15-8E64-40EF-FEC3-16196AF2DC9B}"/>
          </ac:spMkLst>
        </pc:spChg>
        <pc:spChg chg="add del mod">
          <ac:chgData name="서민재" userId="9d21bac9-74e1-41e1-869e-2e97bcd42319" providerId="ADAL" clId="{FBF1C276-2AE3-48EC-885F-458FD5DCCD54}" dt="2024-01-25T08:10:32.773" v="6592" actId="478"/>
          <ac:spMkLst>
            <pc:docMk/>
            <pc:sldMk cId="2804421058" sldId="810"/>
            <ac:spMk id="165" creationId="{3000D30D-7423-B7B7-283E-DDF80756A858}"/>
          </ac:spMkLst>
        </pc:spChg>
        <pc:spChg chg="add del mod">
          <ac:chgData name="서민재" userId="9d21bac9-74e1-41e1-869e-2e97bcd42319" providerId="ADAL" clId="{FBF1C276-2AE3-48EC-885F-458FD5DCCD54}" dt="2024-01-25T08:10:32.773" v="6592" actId="478"/>
          <ac:spMkLst>
            <pc:docMk/>
            <pc:sldMk cId="2804421058" sldId="810"/>
            <ac:spMk id="166" creationId="{4B6DD58B-7F4D-7452-027A-D625D92E701C}"/>
          </ac:spMkLst>
        </pc:spChg>
        <pc:spChg chg="add del mod">
          <ac:chgData name="서민재" userId="9d21bac9-74e1-41e1-869e-2e97bcd42319" providerId="ADAL" clId="{FBF1C276-2AE3-48EC-885F-458FD5DCCD54}" dt="2024-01-25T08:10:32.773" v="6592" actId="478"/>
          <ac:spMkLst>
            <pc:docMk/>
            <pc:sldMk cId="2804421058" sldId="810"/>
            <ac:spMk id="167" creationId="{C9654F4E-D2CD-6F6A-C170-AA94981A15A1}"/>
          </ac:spMkLst>
        </pc:spChg>
        <pc:spChg chg="add del mod">
          <ac:chgData name="서민재" userId="9d21bac9-74e1-41e1-869e-2e97bcd42319" providerId="ADAL" clId="{FBF1C276-2AE3-48EC-885F-458FD5DCCD54}" dt="2024-01-25T08:10:32.773" v="6592" actId="478"/>
          <ac:spMkLst>
            <pc:docMk/>
            <pc:sldMk cId="2804421058" sldId="810"/>
            <ac:spMk id="168" creationId="{C7CA6491-9FA0-05C6-3CB2-8093A7B81DF9}"/>
          </ac:spMkLst>
        </pc:spChg>
        <pc:spChg chg="add mod">
          <ac:chgData name="서민재" userId="9d21bac9-74e1-41e1-869e-2e97bcd42319" providerId="ADAL" clId="{FBF1C276-2AE3-48EC-885F-458FD5DCCD54}" dt="2024-01-25T08:11:29.760" v="6628" actId="1076"/>
          <ac:spMkLst>
            <pc:docMk/>
            <pc:sldMk cId="2804421058" sldId="810"/>
            <ac:spMk id="170" creationId="{5235B9E9-79F5-CCA7-3A9D-0C57A96A9BCA}"/>
          </ac:spMkLst>
        </pc:spChg>
        <pc:spChg chg="add del mod">
          <ac:chgData name="서민재" userId="9d21bac9-74e1-41e1-869e-2e97bcd42319" providerId="ADAL" clId="{FBF1C276-2AE3-48EC-885F-458FD5DCCD54}" dt="2024-01-25T08:11:17.361" v="6621" actId="478"/>
          <ac:spMkLst>
            <pc:docMk/>
            <pc:sldMk cId="2804421058" sldId="810"/>
            <ac:spMk id="171" creationId="{66B8FC20-1345-794A-F95D-B667CBECDF58}"/>
          </ac:spMkLst>
        </pc:spChg>
        <pc:spChg chg="add mod">
          <ac:chgData name="서민재" userId="9d21bac9-74e1-41e1-869e-2e97bcd42319" providerId="ADAL" clId="{FBF1C276-2AE3-48EC-885F-458FD5DCCD54}" dt="2024-01-25T08:11:25.226" v="6627" actId="313"/>
          <ac:spMkLst>
            <pc:docMk/>
            <pc:sldMk cId="2804421058" sldId="810"/>
            <ac:spMk id="172" creationId="{D7CC8D3D-7399-1154-44D9-1BEB11F73DF9}"/>
          </ac:spMkLst>
        </pc:spChg>
        <pc:spChg chg="add mod">
          <ac:chgData name="서민재" userId="9d21bac9-74e1-41e1-869e-2e97bcd42319" providerId="ADAL" clId="{FBF1C276-2AE3-48EC-885F-458FD5DCCD54}" dt="2024-01-25T08:12:07.606" v="6639" actId="208"/>
          <ac:spMkLst>
            <pc:docMk/>
            <pc:sldMk cId="2804421058" sldId="810"/>
            <ac:spMk id="173" creationId="{FB8327FA-66FC-7908-E9D6-921651CFFB11}"/>
          </ac:spMkLst>
        </pc:spChg>
        <pc:grpChg chg="add mod">
          <ac:chgData name="서민재" userId="9d21bac9-74e1-41e1-869e-2e97bcd42319" providerId="ADAL" clId="{FBF1C276-2AE3-48EC-885F-458FD5DCCD54}" dt="2024-01-25T08:04:05.527" v="6436" actId="164"/>
          <ac:grpSpMkLst>
            <pc:docMk/>
            <pc:sldMk cId="2804421058" sldId="810"/>
            <ac:grpSpMk id="25" creationId="{4AE5E252-09AD-18E3-3C88-D6181FE84F72}"/>
          </ac:grpSpMkLst>
        </pc:grpChg>
        <pc:grpChg chg="add del mod">
          <ac:chgData name="서민재" userId="9d21bac9-74e1-41e1-869e-2e97bcd42319" providerId="ADAL" clId="{FBF1C276-2AE3-48EC-885F-458FD5DCCD54}" dt="2024-01-25T08:04:10.542" v="6438" actId="165"/>
          <ac:grpSpMkLst>
            <pc:docMk/>
            <pc:sldMk cId="2804421058" sldId="810"/>
            <ac:grpSpMk id="26" creationId="{CC5DC900-6A04-D8D4-CAE3-42D3B96CD334}"/>
          </ac:grpSpMkLst>
        </pc:grpChg>
        <pc:grpChg chg="add mod">
          <ac:chgData name="서민재" userId="9d21bac9-74e1-41e1-869e-2e97bcd42319" providerId="ADAL" clId="{FBF1C276-2AE3-48EC-885F-458FD5DCCD54}" dt="2024-01-25T08:08:47.337" v="6547" actId="1076"/>
          <ac:grpSpMkLst>
            <pc:docMk/>
            <pc:sldMk cId="2804421058" sldId="810"/>
            <ac:grpSpMk id="63" creationId="{0FA72BE7-24E8-495B-CCBE-155BC6E392A8}"/>
          </ac:grpSpMkLst>
        </pc:grpChg>
        <pc:grpChg chg="add del mod">
          <ac:chgData name="서민재" userId="9d21bac9-74e1-41e1-869e-2e97bcd42319" providerId="ADAL" clId="{FBF1C276-2AE3-48EC-885F-458FD5DCCD54}" dt="2024-01-25T08:05:51.367" v="6491" actId="165"/>
          <ac:grpSpMkLst>
            <pc:docMk/>
            <pc:sldMk cId="2804421058" sldId="810"/>
            <ac:grpSpMk id="64" creationId="{4756CDD9-E17C-6560-4DC2-ED6BC2185848}"/>
          </ac:grpSpMkLst>
        </pc:grpChg>
        <pc:grpChg chg="add mod">
          <ac:chgData name="서민재" userId="9d21bac9-74e1-41e1-869e-2e97bcd42319" providerId="ADAL" clId="{FBF1C276-2AE3-48EC-885F-458FD5DCCD54}" dt="2024-01-25T08:11:13.836" v="6618" actId="1076"/>
          <ac:grpSpMkLst>
            <pc:docMk/>
            <pc:sldMk cId="2804421058" sldId="810"/>
            <ac:grpSpMk id="89" creationId="{AC2360C8-20C8-B0A3-AA88-E4ED2519F9D8}"/>
          </ac:grpSpMkLst>
        </pc:grpChg>
        <pc:grpChg chg="add del mod">
          <ac:chgData name="서민재" userId="9d21bac9-74e1-41e1-869e-2e97bcd42319" providerId="ADAL" clId="{FBF1C276-2AE3-48EC-885F-458FD5DCCD54}" dt="2024-01-25T08:09:07.206" v="6553" actId="478"/>
          <ac:grpSpMkLst>
            <pc:docMk/>
            <pc:sldMk cId="2804421058" sldId="810"/>
            <ac:grpSpMk id="91" creationId="{2595E060-FCC5-107A-8592-1EA1EDED2BAC}"/>
          </ac:grpSpMkLst>
        </pc:grpChg>
        <pc:grpChg chg="add del mod">
          <ac:chgData name="서민재" userId="9d21bac9-74e1-41e1-869e-2e97bcd42319" providerId="ADAL" clId="{FBF1C276-2AE3-48EC-885F-458FD5DCCD54}" dt="2024-01-25T08:09:22.566" v="6556" actId="165"/>
          <ac:grpSpMkLst>
            <pc:docMk/>
            <pc:sldMk cId="2804421058" sldId="810"/>
            <ac:grpSpMk id="113" creationId="{E1BE4277-89DB-7DBD-E7D8-17194B774DA9}"/>
          </ac:grpSpMkLst>
        </pc:grpChg>
        <pc:grpChg chg="add mod">
          <ac:chgData name="서민재" userId="9d21bac9-74e1-41e1-869e-2e97bcd42319" providerId="ADAL" clId="{FBF1C276-2AE3-48EC-885F-458FD5DCCD54}" dt="2024-01-25T08:10:46.980" v="6595" actId="1076"/>
          <ac:grpSpMkLst>
            <pc:docMk/>
            <pc:sldMk cId="2804421058" sldId="810"/>
            <ac:grpSpMk id="169" creationId="{8475BB13-D8F0-6B60-F549-BC3995B412A9}"/>
          </ac:grpSpMkLst>
        </pc:grpChg>
        <pc:picChg chg="del">
          <ac:chgData name="서민재" userId="9d21bac9-74e1-41e1-869e-2e97bcd42319" providerId="ADAL" clId="{FBF1C276-2AE3-48EC-885F-458FD5DCCD54}" dt="2024-01-25T05:55:50.273" v="6381" actId="478"/>
          <ac:picMkLst>
            <pc:docMk/>
            <pc:sldMk cId="2804421058" sldId="810"/>
            <ac:picMk id="9" creationId="{36A925D4-C853-3668-FFEB-3157AFE60D62}"/>
          </ac:picMkLst>
        </pc:picChg>
        <pc:picChg chg="add mod">
          <ac:chgData name="서민재" userId="9d21bac9-74e1-41e1-869e-2e97bcd42319" providerId="ADAL" clId="{FBF1C276-2AE3-48EC-885F-458FD5DCCD54}" dt="2024-01-25T08:13:07.371" v="6646" actId="1076"/>
          <ac:picMkLst>
            <pc:docMk/>
            <pc:sldMk cId="2804421058" sldId="810"/>
            <ac:picMk id="175" creationId="{CF708D0A-343E-DA35-8AC7-118D908A3237}"/>
          </ac:picMkLst>
        </pc:picChg>
      </pc:sldChg>
      <pc:sldChg chg="addSp delSp modSp add mod">
        <pc:chgData name="서민재" userId="9d21bac9-74e1-41e1-869e-2e97bcd42319" providerId="ADAL" clId="{FBF1C276-2AE3-48EC-885F-458FD5DCCD54}" dt="2024-01-25T08:18:28.232" v="6962" actId="208"/>
        <pc:sldMkLst>
          <pc:docMk/>
          <pc:sldMk cId="4293583870" sldId="811"/>
        </pc:sldMkLst>
        <pc:spChg chg="del">
          <ac:chgData name="서민재" userId="9d21bac9-74e1-41e1-869e-2e97bcd42319" providerId="ADAL" clId="{FBF1C276-2AE3-48EC-885F-458FD5DCCD54}" dt="2024-01-25T08:17:12.421" v="6820" actId="478"/>
          <ac:spMkLst>
            <pc:docMk/>
            <pc:sldMk cId="4293583870" sldId="811"/>
            <ac:spMk id="2" creationId="{8F91B5B4-9505-D8FC-1B6B-EA45332B4411}"/>
          </ac:spMkLst>
        </pc:spChg>
        <pc:spChg chg="del">
          <ac:chgData name="서민재" userId="9d21bac9-74e1-41e1-869e-2e97bcd42319" providerId="ADAL" clId="{FBF1C276-2AE3-48EC-885F-458FD5DCCD54}" dt="2024-01-25T08:17:12.421" v="6820" actId="478"/>
          <ac:spMkLst>
            <pc:docMk/>
            <pc:sldMk cId="4293583870" sldId="811"/>
            <ac:spMk id="3" creationId="{9B48F931-22D2-26B5-1820-833FFAF2F3AA}"/>
          </ac:spMkLst>
        </pc:spChg>
        <pc:spChg chg="del">
          <ac:chgData name="서민재" userId="9d21bac9-74e1-41e1-869e-2e97bcd42319" providerId="ADAL" clId="{FBF1C276-2AE3-48EC-885F-458FD5DCCD54}" dt="2024-01-25T08:17:11.076" v="6819" actId="478"/>
          <ac:spMkLst>
            <pc:docMk/>
            <pc:sldMk cId="4293583870" sldId="811"/>
            <ac:spMk id="5" creationId="{00000000-0000-0000-0000-000000000000}"/>
          </ac:spMkLst>
        </pc:spChg>
        <pc:spChg chg="add mod">
          <ac:chgData name="서민재" userId="9d21bac9-74e1-41e1-869e-2e97bcd42319" providerId="ADAL" clId="{FBF1C276-2AE3-48EC-885F-458FD5DCCD54}" dt="2024-01-25T08:17:15.482" v="6821"/>
          <ac:spMkLst>
            <pc:docMk/>
            <pc:sldMk cId="4293583870" sldId="811"/>
            <ac:spMk id="6" creationId="{FDF0F32F-1939-DBAB-8F97-13BD7895BF72}"/>
          </ac:spMkLst>
        </pc:spChg>
        <pc:spChg chg="add mod">
          <ac:chgData name="서민재" userId="9d21bac9-74e1-41e1-869e-2e97bcd42319" providerId="ADAL" clId="{FBF1C276-2AE3-48EC-885F-458FD5DCCD54}" dt="2024-01-25T08:17:15.482" v="6821"/>
          <ac:spMkLst>
            <pc:docMk/>
            <pc:sldMk cId="4293583870" sldId="811"/>
            <ac:spMk id="7" creationId="{51A61A67-47B2-2248-2715-E22B0BE09F63}"/>
          </ac:spMkLst>
        </pc:spChg>
        <pc:spChg chg="del">
          <ac:chgData name="서민재" userId="9d21bac9-74e1-41e1-869e-2e97bcd42319" providerId="ADAL" clId="{FBF1C276-2AE3-48EC-885F-458FD5DCCD54}" dt="2024-01-25T08:17:12.421" v="6820" actId="478"/>
          <ac:spMkLst>
            <pc:docMk/>
            <pc:sldMk cId="4293583870" sldId="811"/>
            <ac:spMk id="8" creationId="{00000000-0000-0000-0000-000000000000}"/>
          </ac:spMkLst>
        </pc:spChg>
        <pc:spChg chg="add mod">
          <ac:chgData name="서민재" userId="9d21bac9-74e1-41e1-869e-2e97bcd42319" providerId="ADAL" clId="{FBF1C276-2AE3-48EC-885F-458FD5DCCD54}" dt="2024-01-25T08:18:28.232" v="6962" actId="208"/>
          <ac:spMkLst>
            <pc:docMk/>
            <pc:sldMk cId="4293583870" sldId="811"/>
            <ac:spMk id="12" creationId="{902D0FFF-7C77-A963-764B-76DF345DB291}"/>
          </ac:spMkLst>
        </pc:spChg>
        <pc:spChg chg="mod">
          <ac:chgData name="서민재" userId="9d21bac9-74e1-41e1-869e-2e97bcd42319" providerId="ADAL" clId="{FBF1C276-2AE3-48EC-885F-458FD5DCCD54}" dt="2024-01-25T08:17:06.027" v="6818" actId="20577"/>
          <ac:spMkLst>
            <pc:docMk/>
            <pc:sldMk cId="4293583870" sldId="811"/>
            <ac:spMk id="14" creationId="{00000000-0000-0000-0000-000000000000}"/>
          </ac:spMkLst>
        </pc:spChg>
        <pc:picChg chg="add mod">
          <ac:chgData name="서민재" userId="9d21bac9-74e1-41e1-869e-2e97bcd42319" providerId="ADAL" clId="{FBF1C276-2AE3-48EC-885F-458FD5DCCD54}" dt="2024-01-25T08:17:41.443" v="6823" actId="1076"/>
          <ac:picMkLst>
            <pc:docMk/>
            <pc:sldMk cId="4293583870" sldId="811"/>
            <ac:picMk id="10" creationId="{A53E439D-6508-DC04-22E6-16EFEC801539}"/>
          </ac:picMkLst>
        </pc:picChg>
        <pc:picChg chg="add mod">
          <ac:chgData name="서민재" userId="9d21bac9-74e1-41e1-869e-2e97bcd42319" providerId="ADAL" clId="{FBF1C276-2AE3-48EC-885F-458FD5DCCD54}" dt="2024-01-25T08:17:46.687" v="6826" actId="1076"/>
          <ac:picMkLst>
            <pc:docMk/>
            <pc:sldMk cId="4293583870" sldId="811"/>
            <ac:picMk id="11" creationId="{F9569930-EAD7-B2AC-3947-E8666B306A95}"/>
          </ac:picMkLst>
        </pc:picChg>
      </pc:sldChg>
      <pc:sldChg chg="modSp add del mod">
        <pc:chgData name="서민재" userId="9d21bac9-74e1-41e1-869e-2e97bcd42319" providerId="ADAL" clId="{FBF1C276-2AE3-48EC-885F-458FD5DCCD54}" dt="2024-01-25T08:18:44.364" v="6967" actId="47"/>
        <pc:sldMkLst>
          <pc:docMk/>
          <pc:sldMk cId="1131703464" sldId="812"/>
        </pc:sldMkLst>
        <pc:spChg chg="mod">
          <ac:chgData name="서민재" userId="9d21bac9-74e1-41e1-869e-2e97bcd42319" providerId="ADAL" clId="{FBF1C276-2AE3-48EC-885F-458FD5DCCD54}" dt="2024-01-25T08:18:42.322" v="6966" actId="20577"/>
          <ac:spMkLst>
            <pc:docMk/>
            <pc:sldMk cId="1131703464" sldId="812"/>
            <ac:spMk id="2" creationId="{E92C4CE0-53E5-AE21-5206-1DCD1AB37992}"/>
          </ac:spMkLst>
        </pc:spChg>
      </pc:sldChg>
      <pc:sldChg chg="modSp new mod">
        <pc:chgData name="서민재" userId="9d21bac9-74e1-41e1-869e-2e97bcd42319" providerId="ADAL" clId="{FBF1C276-2AE3-48EC-885F-458FD5DCCD54}" dt="2024-01-25T08:19:01.402" v="7030" actId="113"/>
        <pc:sldMkLst>
          <pc:docMk/>
          <pc:sldMk cId="2229823905" sldId="812"/>
        </pc:sldMkLst>
        <pc:spChg chg="mod">
          <ac:chgData name="서민재" userId="9d21bac9-74e1-41e1-869e-2e97bcd42319" providerId="ADAL" clId="{FBF1C276-2AE3-48EC-885F-458FD5DCCD54}" dt="2024-01-25T08:19:01.402" v="7030" actId="113"/>
          <ac:spMkLst>
            <pc:docMk/>
            <pc:sldMk cId="2229823905" sldId="812"/>
            <ac:spMk id="2" creationId="{0F899306-459F-7D8D-E416-54BE64E87BB8}"/>
          </ac:spMkLst>
        </pc:spChg>
        <pc:spChg chg="mod">
          <ac:chgData name="서민재" userId="9d21bac9-74e1-41e1-869e-2e97bcd42319" providerId="ADAL" clId="{FBF1C276-2AE3-48EC-885F-458FD5DCCD54}" dt="2024-01-25T08:19:01.402" v="7030" actId="113"/>
          <ac:spMkLst>
            <pc:docMk/>
            <pc:sldMk cId="2229823905" sldId="812"/>
            <ac:spMk id="3" creationId="{FDCC7570-7B6C-E1E6-7F03-18064984B118}"/>
          </ac:spMkLst>
        </pc:spChg>
      </pc:sldChg>
      <pc:sldChg chg="modSp add mod">
        <pc:chgData name="서민재" userId="9d21bac9-74e1-41e1-869e-2e97bcd42319" providerId="ADAL" clId="{FBF1C276-2AE3-48EC-885F-458FD5DCCD54}" dt="2024-01-25T08:19:18.307" v="7059" actId="20577"/>
        <pc:sldMkLst>
          <pc:docMk/>
          <pc:sldMk cId="196410831" sldId="813"/>
        </pc:sldMkLst>
        <pc:spChg chg="mod">
          <ac:chgData name="서민재" userId="9d21bac9-74e1-41e1-869e-2e97bcd42319" providerId="ADAL" clId="{FBF1C276-2AE3-48EC-885F-458FD5DCCD54}" dt="2024-01-25T08:19:09.464" v="7032" actId="20577"/>
          <ac:spMkLst>
            <pc:docMk/>
            <pc:sldMk cId="196410831" sldId="813"/>
            <ac:spMk id="2" creationId="{0F899306-459F-7D8D-E416-54BE64E87BB8}"/>
          </ac:spMkLst>
        </pc:spChg>
        <pc:spChg chg="mod">
          <ac:chgData name="서민재" userId="9d21bac9-74e1-41e1-869e-2e97bcd42319" providerId="ADAL" clId="{FBF1C276-2AE3-48EC-885F-458FD5DCCD54}" dt="2024-01-25T08:19:18.307" v="7059" actId="20577"/>
          <ac:spMkLst>
            <pc:docMk/>
            <pc:sldMk cId="196410831" sldId="813"/>
            <ac:spMk id="3" creationId="{FDCC7570-7B6C-E1E6-7F03-18064984B118}"/>
          </ac:spMkLst>
        </pc:spChg>
      </pc:sldChg>
      <pc:sldChg chg="addSp delSp modSp add mod">
        <pc:chgData name="서민재" userId="9d21bac9-74e1-41e1-869e-2e97bcd42319" providerId="ADAL" clId="{FBF1C276-2AE3-48EC-885F-458FD5DCCD54}" dt="2024-01-25T08:38:45.424" v="7375" actId="1076"/>
        <pc:sldMkLst>
          <pc:docMk/>
          <pc:sldMk cId="784434808" sldId="814"/>
        </pc:sldMkLst>
        <pc:spChg chg="add mod">
          <ac:chgData name="서민재" userId="9d21bac9-74e1-41e1-869e-2e97bcd42319" providerId="ADAL" clId="{FBF1C276-2AE3-48EC-885F-458FD5DCCD54}" dt="2024-01-25T08:37:48.364" v="7226" actId="1076"/>
          <ac:spMkLst>
            <pc:docMk/>
            <pc:sldMk cId="784434808" sldId="814"/>
            <ac:spMk id="5" creationId="{83E5E35A-F5B1-958E-07F8-B9CE6B734210}"/>
          </ac:spMkLst>
        </pc:spChg>
        <pc:spChg chg="del">
          <ac:chgData name="서민재" userId="9d21bac9-74e1-41e1-869e-2e97bcd42319" providerId="ADAL" clId="{FBF1C276-2AE3-48EC-885F-458FD5DCCD54}" dt="2024-01-25T08:36:17.655" v="7112" actId="478"/>
          <ac:spMkLst>
            <pc:docMk/>
            <pc:sldMk cId="784434808" sldId="814"/>
            <ac:spMk id="6" creationId="{FDF0F32F-1939-DBAB-8F97-13BD7895BF72}"/>
          </ac:spMkLst>
        </pc:spChg>
        <pc:spChg chg="del">
          <ac:chgData name="서민재" userId="9d21bac9-74e1-41e1-869e-2e97bcd42319" providerId="ADAL" clId="{FBF1C276-2AE3-48EC-885F-458FD5DCCD54}" dt="2024-01-25T08:36:18.880" v="7114" actId="478"/>
          <ac:spMkLst>
            <pc:docMk/>
            <pc:sldMk cId="784434808" sldId="814"/>
            <ac:spMk id="7" creationId="{51A61A67-47B2-2248-2715-E22B0BE09F63}"/>
          </ac:spMkLst>
        </pc:spChg>
        <pc:spChg chg="del">
          <ac:chgData name="서민재" userId="9d21bac9-74e1-41e1-869e-2e97bcd42319" providerId="ADAL" clId="{FBF1C276-2AE3-48EC-885F-458FD5DCCD54}" dt="2024-01-25T08:36:19.335" v="7115" actId="478"/>
          <ac:spMkLst>
            <pc:docMk/>
            <pc:sldMk cId="784434808" sldId="814"/>
            <ac:spMk id="12" creationId="{902D0FFF-7C77-A963-764B-76DF345DB291}"/>
          </ac:spMkLst>
        </pc:spChg>
        <pc:spChg chg="add mod">
          <ac:chgData name="서민재" userId="9d21bac9-74e1-41e1-869e-2e97bcd42319" providerId="ADAL" clId="{FBF1C276-2AE3-48EC-885F-458FD5DCCD54}" dt="2024-01-25T08:38:20.720" v="7329" actId="1076"/>
          <ac:spMkLst>
            <pc:docMk/>
            <pc:sldMk cId="784434808" sldId="814"/>
            <ac:spMk id="13" creationId="{3D98D570-F93B-3D91-1C18-C3B820428165}"/>
          </ac:spMkLst>
        </pc:spChg>
        <pc:spChg chg="mod">
          <ac:chgData name="서민재" userId="9d21bac9-74e1-41e1-869e-2e97bcd42319" providerId="ADAL" clId="{FBF1C276-2AE3-48EC-885F-458FD5DCCD54}" dt="2024-01-25T08:33:51.671" v="7110"/>
          <ac:spMkLst>
            <pc:docMk/>
            <pc:sldMk cId="784434808" sldId="814"/>
            <ac:spMk id="14" creationId="{00000000-0000-0000-0000-000000000000}"/>
          </ac:spMkLst>
        </pc:spChg>
        <pc:spChg chg="add mod">
          <ac:chgData name="서민재" userId="9d21bac9-74e1-41e1-869e-2e97bcd42319" providerId="ADAL" clId="{FBF1C276-2AE3-48EC-885F-458FD5DCCD54}" dt="2024-01-25T08:38:45.424" v="7375" actId="1076"/>
          <ac:spMkLst>
            <pc:docMk/>
            <pc:sldMk cId="784434808" sldId="814"/>
            <ac:spMk id="15" creationId="{0F2E22F8-318B-1AC1-707E-48791E84A1D4}"/>
          </ac:spMkLst>
        </pc:spChg>
        <pc:picChg chg="add del mod">
          <ac:chgData name="서민재" userId="9d21bac9-74e1-41e1-869e-2e97bcd42319" providerId="ADAL" clId="{FBF1C276-2AE3-48EC-885F-458FD5DCCD54}" dt="2024-01-25T08:37:19.629" v="7155" actId="478"/>
          <ac:picMkLst>
            <pc:docMk/>
            <pc:sldMk cId="784434808" sldId="814"/>
            <ac:picMk id="3" creationId="{DD09F4E8-D6F1-39F0-7C66-C7901E73F5B5}"/>
          </ac:picMkLst>
        </pc:picChg>
        <pc:picChg chg="add mod">
          <ac:chgData name="서민재" userId="9d21bac9-74e1-41e1-869e-2e97bcd42319" providerId="ADAL" clId="{FBF1C276-2AE3-48EC-885F-458FD5DCCD54}" dt="2024-01-25T08:37:29.760" v="7160" actId="1076"/>
          <ac:picMkLst>
            <pc:docMk/>
            <pc:sldMk cId="784434808" sldId="814"/>
            <ac:picMk id="9" creationId="{43AFE5D8-B18B-95FE-3C81-ED2E026FFFB0}"/>
          </ac:picMkLst>
        </pc:picChg>
        <pc:picChg chg="del">
          <ac:chgData name="서민재" userId="9d21bac9-74e1-41e1-869e-2e97bcd42319" providerId="ADAL" clId="{FBF1C276-2AE3-48EC-885F-458FD5DCCD54}" dt="2024-01-25T08:36:17.984" v="7113" actId="478"/>
          <ac:picMkLst>
            <pc:docMk/>
            <pc:sldMk cId="784434808" sldId="814"/>
            <ac:picMk id="10" creationId="{A53E439D-6508-DC04-22E6-16EFEC801539}"/>
          </ac:picMkLst>
        </pc:picChg>
        <pc:picChg chg="del">
          <ac:chgData name="서민재" userId="9d21bac9-74e1-41e1-869e-2e97bcd42319" providerId="ADAL" clId="{FBF1C276-2AE3-48EC-885F-458FD5DCCD54}" dt="2024-01-25T08:36:16.413" v="7111" actId="478"/>
          <ac:picMkLst>
            <pc:docMk/>
            <pc:sldMk cId="784434808" sldId="814"/>
            <ac:picMk id="11" creationId="{F9569930-EAD7-B2AC-3947-E8666B306A95}"/>
          </ac:picMkLst>
        </pc:picChg>
      </pc:sldChg>
      <pc:sldChg chg="add del">
        <pc:chgData name="서민재" userId="9d21bac9-74e1-41e1-869e-2e97bcd42319" providerId="ADAL" clId="{FBF1C276-2AE3-48EC-885F-458FD5DCCD54}" dt="2024-01-25T08:33:39.975" v="7063"/>
        <pc:sldMkLst>
          <pc:docMk/>
          <pc:sldMk cId="2478147578" sldId="814"/>
        </pc:sldMkLst>
      </pc:sldChg>
      <pc:sldChg chg="new del">
        <pc:chgData name="서민재" userId="9d21bac9-74e1-41e1-869e-2e97bcd42319" providerId="ADAL" clId="{FBF1C276-2AE3-48EC-885F-458FD5DCCD54}" dt="2024-01-25T08:38:49.988" v="7377" actId="680"/>
        <pc:sldMkLst>
          <pc:docMk/>
          <pc:sldMk cId="2457141103" sldId="815"/>
        </pc:sldMkLst>
      </pc:sldChg>
      <pc:sldChg chg="addSp delSp modSp add mod modAnim">
        <pc:chgData name="서민재" userId="9d21bac9-74e1-41e1-869e-2e97bcd42319" providerId="ADAL" clId="{FBF1C276-2AE3-48EC-885F-458FD5DCCD54}" dt="2024-01-25T08:44:02.973" v="7775"/>
        <pc:sldMkLst>
          <pc:docMk/>
          <pc:sldMk cId="3140978705" sldId="815"/>
        </pc:sldMkLst>
        <pc:spChg chg="add mod">
          <ac:chgData name="서민재" userId="9d21bac9-74e1-41e1-869e-2e97bcd42319" providerId="ADAL" clId="{FBF1C276-2AE3-48EC-885F-458FD5DCCD54}" dt="2024-01-25T08:40:56.275" v="7635" actId="13822"/>
          <ac:spMkLst>
            <pc:docMk/>
            <pc:sldMk cId="3140978705" sldId="815"/>
            <ac:spMk id="2" creationId="{669F41AD-D3EE-DE84-ADE2-34C05DAF4E41}"/>
          </ac:spMkLst>
        </pc:spChg>
        <pc:spChg chg="add mod">
          <ac:chgData name="서민재" userId="9d21bac9-74e1-41e1-869e-2e97bcd42319" providerId="ADAL" clId="{FBF1C276-2AE3-48EC-885F-458FD5DCCD54}" dt="2024-01-25T08:40:56.275" v="7635" actId="13822"/>
          <ac:spMkLst>
            <pc:docMk/>
            <pc:sldMk cId="3140978705" sldId="815"/>
            <ac:spMk id="3" creationId="{BEAF6A70-6042-3229-DBB6-2E7A63E0F5F8}"/>
          </ac:spMkLst>
        </pc:spChg>
        <pc:spChg chg="del">
          <ac:chgData name="서민재" userId="9d21bac9-74e1-41e1-869e-2e97bcd42319" providerId="ADAL" clId="{FBF1C276-2AE3-48EC-885F-458FD5DCCD54}" dt="2024-01-25T08:39:00.731" v="7379" actId="478"/>
          <ac:spMkLst>
            <pc:docMk/>
            <pc:sldMk cId="3140978705" sldId="815"/>
            <ac:spMk id="5" creationId="{83E5E35A-F5B1-958E-07F8-B9CE6B734210}"/>
          </ac:spMkLst>
        </pc:spChg>
        <pc:spChg chg="add mod">
          <ac:chgData name="서민재" userId="9d21bac9-74e1-41e1-869e-2e97bcd42319" providerId="ADAL" clId="{FBF1C276-2AE3-48EC-885F-458FD5DCCD54}" dt="2024-01-25T08:40:56.275" v="7635" actId="13822"/>
          <ac:spMkLst>
            <pc:docMk/>
            <pc:sldMk cId="3140978705" sldId="815"/>
            <ac:spMk id="6" creationId="{3EB48B94-C977-5B8A-65F9-7CEC0A27ABA0}"/>
          </ac:spMkLst>
        </pc:spChg>
        <pc:spChg chg="add mod">
          <ac:chgData name="서민재" userId="9d21bac9-74e1-41e1-869e-2e97bcd42319" providerId="ADAL" clId="{FBF1C276-2AE3-48EC-885F-458FD5DCCD54}" dt="2024-01-25T08:40:56.275" v="7635" actId="13822"/>
          <ac:spMkLst>
            <pc:docMk/>
            <pc:sldMk cId="3140978705" sldId="815"/>
            <ac:spMk id="7" creationId="{79D0D46C-0E67-AC47-ECFC-D0A1FEAA353F}"/>
          </ac:spMkLst>
        </pc:spChg>
        <pc:spChg chg="add mod">
          <ac:chgData name="서민재" userId="9d21bac9-74e1-41e1-869e-2e97bcd42319" providerId="ADAL" clId="{FBF1C276-2AE3-48EC-885F-458FD5DCCD54}" dt="2024-01-25T08:40:56.275" v="7635" actId="13822"/>
          <ac:spMkLst>
            <pc:docMk/>
            <pc:sldMk cId="3140978705" sldId="815"/>
            <ac:spMk id="8" creationId="{397207A6-6281-9838-1634-AC38184DD8D3}"/>
          </ac:spMkLst>
        </pc:spChg>
        <pc:spChg chg="add mod">
          <ac:chgData name="서민재" userId="9d21bac9-74e1-41e1-869e-2e97bcd42319" providerId="ADAL" clId="{FBF1C276-2AE3-48EC-885F-458FD5DCCD54}" dt="2024-01-25T08:40:56.275" v="7635" actId="13822"/>
          <ac:spMkLst>
            <pc:docMk/>
            <pc:sldMk cId="3140978705" sldId="815"/>
            <ac:spMk id="10" creationId="{4936662D-D910-4BF3-58D5-96D19771DFF3}"/>
          </ac:spMkLst>
        </pc:spChg>
        <pc:spChg chg="add mod">
          <ac:chgData name="서민재" userId="9d21bac9-74e1-41e1-869e-2e97bcd42319" providerId="ADAL" clId="{FBF1C276-2AE3-48EC-885F-458FD5DCCD54}" dt="2024-01-25T08:40:56.275" v="7635" actId="13822"/>
          <ac:spMkLst>
            <pc:docMk/>
            <pc:sldMk cId="3140978705" sldId="815"/>
            <ac:spMk id="11" creationId="{65580CC9-8769-4681-0718-EF2B17AE24A8}"/>
          </ac:spMkLst>
        </pc:spChg>
        <pc:spChg chg="add mod ord">
          <ac:chgData name="서민재" userId="9d21bac9-74e1-41e1-869e-2e97bcd42319" providerId="ADAL" clId="{FBF1C276-2AE3-48EC-885F-458FD5DCCD54}" dt="2024-01-25T08:42:19.653" v="7646" actId="167"/>
          <ac:spMkLst>
            <pc:docMk/>
            <pc:sldMk cId="3140978705" sldId="815"/>
            <ac:spMk id="12" creationId="{B2793738-F508-9C3B-6AB5-C06F327A4196}"/>
          </ac:spMkLst>
        </pc:spChg>
        <pc:spChg chg="del">
          <ac:chgData name="서민재" userId="9d21bac9-74e1-41e1-869e-2e97bcd42319" providerId="ADAL" clId="{FBF1C276-2AE3-48EC-885F-458FD5DCCD54}" dt="2024-01-25T08:39:02.744" v="7381" actId="478"/>
          <ac:spMkLst>
            <pc:docMk/>
            <pc:sldMk cId="3140978705" sldId="815"/>
            <ac:spMk id="13" creationId="{3D98D570-F93B-3D91-1C18-C3B820428165}"/>
          </ac:spMkLst>
        </pc:spChg>
        <pc:spChg chg="del">
          <ac:chgData name="서민재" userId="9d21bac9-74e1-41e1-869e-2e97bcd42319" providerId="ADAL" clId="{FBF1C276-2AE3-48EC-885F-458FD5DCCD54}" dt="2024-01-25T08:39:03.063" v="7382" actId="478"/>
          <ac:spMkLst>
            <pc:docMk/>
            <pc:sldMk cId="3140978705" sldId="815"/>
            <ac:spMk id="15" creationId="{0F2E22F8-318B-1AC1-707E-48791E84A1D4}"/>
          </ac:spMkLst>
        </pc:spChg>
        <pc:spChg chg="add mod ord">
          <ac:chgData name="서민재" userId="9d21bac9-74e1-41e1-869e-2e97bcd42319" providerId="ADAL" clId="{FBF1C276-2AE3-48EC-885F-458FD5DCCD54}" dt="2024-01-25T08:42:19.653" v="7646" actId="167"/>
          <ac:spMkLst>
            <pc:docMk/>
            <pc:sldMk cId="3140978705" sldId="815"/>
            <ac:spMk id="16" creationId="{A2206EEC-30D8-F6BF-ED0B-2D42FC54A518}"/>
          </ac:spMkLst>
        </pc:spChg>
        <pc:spChg chg="add mod">
          <ac:chgData name="서민재" userId="9d21bac9-74e1-41e1-869e-2e97bcd42319" providerId="ADAL" clId="{FBF1C276-2AE3-48EC-885F-458FD5DCCD54}" dt="2024-01-25T08:42:41.925" v="7648" actId="1076"/>
          <ac:spMkLst>
            <pc:docMk/>
            <pc:sldMk cId="3140978705" sldId="815"/>
            <ac:spMk id="17" creationId="{1D615014-8DE1-4E56-FBD0-670699E8A9DA}"/>
          </ac:spMkLst>
        </pc:spChg>
        <pc:spChg chg="add mod">
          <ac:chgData name="서민재" userId="9d21bac9-74e1-41e1-869e-2e97bcd42319" providerId="ADAL" clId="{FBF1C276-2AE3-48EC-885F-458FD5DCCD54}" dt="2024-01-25T08:42:48.197" v="7651" actId="1076"/>
          <ac:spMkLst>
            <pc:docMk/>
            <pc:sldMk cId="3140978705" sldId="815"/>
            <ac:spMk id="18" creationId="{2A1AB1A0-BA94-899E-F3A8-DBF64784063D}"/>
          </ac:spMkLst>
        </pc:spChg>
        <pc:spChg chg="add mod ord">
          <ac:chgData name="서민재" userId="9d21bac9-74e1-41e1-869e-2e97bcd42319" providerId="ADAL" clId="{FBF1C276-2AE3-48EC-885F-458FD5DCCD54}" dt="2024-01-25T08:42:56.167" v="7654" actId="167"/>
          <ac:spMkLst>
            <pc:docMk/>
            <pc:sldMk cId="3140978705" sldId="815"/>
            <ac:spMk id="19" creationId="{4A5F228E-2997-708E-0DDC-E97E633D2A28}"/>
          </ac:spMkLst>
        </pc:spChg>
        <pc:spChg chg="add mod">
          <ac:chgData name="서민재" userId="9d21bac9-74e1-41e1-869e-2e97bcd42319" providerId="ADAL" clId="{FBF1C276-2AE3-48EC-885F-458FD5DCCD54}" dt="2024-01-25T08:44:01.208" v="7774" actId="1076"/>
          <ac:spMkLst>
            <pc:docMk/>
            <pc:sldMk cId="3140978705" sldId="815"/>
            <ac:spMk id="20" creationId="{EB835637-139D-83DA-73E3-76720FA304B3}"/>
          </ac:spMkLst>
        </pc:spChg>
        <pc:picChg chg="del">
          <ac:chgData name="서민재" userId="9d21bac9-74e1-41e1-869e-2e97bcd42319" providerId="ADAL" clId="{FBF1C276-2AE3-48EC-885F-458FD5DCCD54}" dt="2024-01-25T08:39:00.954" v="7380" actId="478"/>
          <ac:picMkLst>
            <pc:docMk/>
            <pc:sldMk cId="3140978705" sldId="815"/>
            <ac:picMk id="9" creationId="{43AFE5D8-B18B-95FE-3C81-ED2E026FFFB0}"/>
          </ac:picMkLst>
        </pc:picChg>
      </pc:sldChg>
    </pc:docChg>
  </pc:docChgLst>
  <pc:docChgLst>
    <pc:chgData name="서민재" userId="S::karthera20@o365.hanbat.ac.kr::9d21bac9-74e1-41e1-869e-2e97bcd42319" providerId="AD" clId="Web-{8841AB1E-DDDB-3CDC-8A50-EF205754315B}"/>
    <pc:docChg chg="delSld">
      <pc:chgData name="서민재" userId="S::karthera20@o365.hanbat.ac.kr::9d21bac9-74e1-41e1-869e-2e97bcd42319" providerId="AD" clId="Web-{8841AB1E-DDDB-3CDC-8A50-EF205754315B}" dt="2024-01-26T08:39:46.972" v="0"/>
      <pc:docMkLst>
        <pc:docMk/>
      </pc:docMkLst>
      <pc:sldChg chg="del">
        <pc:chgData name="서민재" userId="S::karthera20@o365.hanbat.ac.kr::9d21bac9-74e1-41e1-869e-2e97bcd42319" providerId="AD" clId="Web-{8841AB1E-DDDB-3CDC-8A50-EF205754315B}" dt="2024-01-26T08:39:46.972" v="0"/>
        <pc:sldMkLst>
          <pc:docMk/>
          <pc:sldMk cId="3234769161" sldId="8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25C62-06D4-4571-827B-ECFE24E39198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56FD-B2C7-45C0-A68B-243BC42C1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72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C433F-B9B6-4150-A020-3C521B17272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5E3B7-9D0D-4288-8F9A-90C8E29A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introducing me</a:t>
            </a:r>
          </a:p>
          <a:p>
            <a:pPr rtl="0"/>
            <a:endParaRPr lang="en-US" altLang="ko-KR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5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rPr lang="en-US" altLang="ko-KR"/>
              <a:t>2022-12-29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1741" y="651461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7B8CD0DC-FE30-4EB6-A0ED-1F87F04C36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F62E4-15B6-4CE5-A5A4-FDAC185D1F33}"/>
              </a:ext>
            </a:extLst>
          </p:cNvPr>
          <p:cNvSpPr txBox="1"/>
          <p:nvPr userDrawn="1"/>
        </p:nvSpPr>
        <p:spPr>
          <a:xfrm>
            <a:off x="-7620" y="6571034"/>
            <a:ext cx="342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I</a:t>
            </a:r>
            <a:r>
              <a:rPr lang="en-US" altLang="ko-KR" sz="1100"/>
              <a:t>ntelligent </a:t>
            </a:r>
            <a:r>
              <a:rPr lang="en-US" altLang="ko-KR" sz="1200" b="1">
                <a:solidFill>
                  <a:srgbClr val="0070C0"/>
                </a:solidFill>
              </a:rPr>
              <a:t>C</a:t>
            </a:r>
            <a:r>
              <a:rPr lang="en-US" altLang="ko-KR" sz="1100"/>
              <a:t>ommunications &amp; </a:t>
            </a:r>
            <a:r>
              <a:rPr lang="en-US" altLang="ko-KR" sz="1200" b="1">
                <a:solidFill>
                  <a:srgbClr val="0070C0"/>
                </a:solidFill>
              </a:rPr>
              <a:t>I</a:t>
            </a:r>
            <a:r>
              <a:rPr lang="en-US" altLang="ko-KR" sz="1100"/>
              <a:t>nformation </a:t>
            </a:r>
            <a:r>
              <a:rPr lang="en-US" altLang="ko-KR" sz="1200" b="1">
                <a:solidFill>
                  <a:srgbClr val="0070C0"/>
                </a:solidFill>
              </a:rPr>
              <a:t>S</a:t>
            </a:r>
            <a:r>
              <a:rPr lang="en-US" altLang="ko-KR" sz="1100"/>
              <a:t>ecurity </a:t>
            </a:r>
            <a:r>
              <a:rPr lang="en-US" altLang="ko-KR" sz="1200"/>
              <a:t>LAB.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45966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</p:spPr>
        <p:txBody>
          <a:bodyPr>
            <a:normAutofit/>
          </a:bodyPr>
          <a:lstStyle>
            <a:lvl1pPr algn="l">
              <a:defRPr sz="3200" b="1">
                <a:latin typeface="+mn-lt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>
            <a:lvl1pPr marL="234950" indent="-234950">
              <a:buFont typeface="Wingdings" panose="05000000000000000000" pitchFamily="2" charset="2"/>
              <a:buChar char="§"/>
              <a:defRPr sz="2800">
                <a:latin typeface="+mn-lt"/>
                <a:cs typeface="Angsana New" panose="02020603050405020304" pitchFamily="18" charset="-34"/>
              </a:defRPr>
            </a:lvl1pPr>
            <a:lvl2pPr marL="568325" indent="-225425">
              <a:buFont typeface="Wingdings" panose="05000000000000000000" pitchFamily="2" charset="2"/>
              <a:buChar char="ü"/>
              <a:defRPr sz="2400">
                <a:latin typeface="+mn-lt"/>
                <a:cs typeface="Angsana New" panose="02020603050405020304" pitchFamily="18" charset="-34"/>
              </a:defRPr>
            </a:lvl2pPr>
            <a:lvl3pPr marL="914400" indent="-228600">
              <a:defRPr sz="1800">
                <a:latin typeface="+mn-lt"/>
                <a:cs typeface="Angsana New" panose="02020603050405020304" pitchFamily="18" charset="-34"/>
              </a:defRPr>
            </a:lvl3pPr>
            <a:lvl4pPr marL="1260475" indent="-231775">
              <a:defRPr sz="1600">
                <a:latin typeface="+mn-lt"/>
                <a:cs typeface="Angsana New" panose="02020603050405020304" pitchFamily="18" charset="-34"/>
              </a:defRPr>
            </a:lvl4pPr>
            <a:lvl5pPr marL="1606550" indent="-234950">
              <a:defRPr sz="1600">
                <a:latin typeface="+mn-lt"/>
                <a:cs typeface="Angsana New" panose="02020603050405020304" pitchFamily="18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0710" y="657074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Angsana New" panose="02020603050405020304" pitchFamily="18" charset="-34"/>
              </a:defRPr>
            </a:lvl1pPr>
          </a:lstStyle>
          <a:p>
            <a:fld id="{7B8CD0DC-FE30-4EB6-A0ED-1F87F04C36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0E03E3-D8C2-4A90-A598-DAFC4EE253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10" y="0"/>
            <a:ext cx="1879600" cy="269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988A46-4054-4EFA-96B7-7E454D0F09BF}"/>
              </a:ext>
            </a:extLst>
          </p:cNvPr>
          <p:cNvSpPr txBox="1"/>
          <p:nvPr userDrawn="1"/>
        </p:nvSpPr>
        <p:spPr>
          <a:xfrm>
            <a:off x="-7620" y="6571034"/>
            <a:ext cx="342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I</a:t>
            </a:r>
            <a:r>
              <a:rPr lang="en-US" altLang="ko-KR" sz="1100"/>
              <a:t>ntelligent </a:t>
            </a:r>
            <a:r>
              <a:rPr lang="en-US" altLang="ko-KR" sz="1200" b="1">
                <a:solidFill>
                  <a:srgbClr val="0070C0"/>
                </a:solidFill>
              </a:rPr>
              <a:t>C</a:t>
            </a:r>
            <a:r>
              <a:rPr lang="en-US" altLang="ko-KR" sz="1100"/>
              <a:t>ommunications &amp; </a:t>
            </a:r>
            <a:r>
              <a:rPr lang="en-US" altLang="ko-KR" sz="1200" b="1">
                <a:solidFill>
                  <a:srgbClr val="0070C0"/>
                </a:solidFill>
              </a:rPr>
              <a:t>I</a:t>
            </a:r>
            <a:r>
              <a:rPr lang="en-US" altLang="ko-KR" sz="1100"/>
              <a:t>nformation </a:t>
            </a:r>
            <a:r>
              <a:rPr lang="en-US" altLang="ko-KR" sz="1200" b="1">
                <a:solidFill>
                  <a:srgbClr val="0070C0"/>
                </a:solidFill>
              </a:rPr>
              <a:t>S</a:t>
            </a:r>
            <a:r>
              <a:rPr lang="en-US" altLang="ko-KR" sz="1100"/>
              <a:t>ecurity </a:t>
            </a:r>
            <a:r>
              <a:rPr lang="en-US" altLang="ko-KR" sz="1200"/>
              <a:t>LAB.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69874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4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2F0F42-3E2C-4B78-90D9-2AE8C64B5D0D}"/>
              </a:ext>
            </a:extLst>
          </p:cNvPr>
          <p:cNvSpPr/>
          <p:nvPr/>
        </p:nvSpPr>
        <p:spPr>
          <a:xfrm>
            <a:off x="360000" y="6495385"/>
            <a:ext cx="7249372" cy="48475"/>
          </a:xfrm>
          <a:prstGeom prst="rect">
            <a:avLst/>
          </a:prstGeom>
          <a:solidFill>
            <a:srgbClr val="376C98"/>
          </a:solidFill>
          <a:ln>
            <a:solidFill>
              <a:srgbClr val="376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F3E560-0442-4BF5-B1EA-2AAD519BD1DC}"/>
              </a:ext>
            </a:extLst>
          </p:cNvPr>
          <p:cNvSpPr/>
          <p:nvPr userDrawn="1"/>
        </p:nvSpPr>
        <p:spPr>
          <a:xfrm>
            <a:off x="7563063" y="6496384"/>
            <a:ext cx="1577675" cy="48475"/>
          </a:xfrm>
          <a:prstGeom prst="rect">
            <a:avLst/>
          </a:prstGeom>
          <a:solidFill>
            <a:srgbClr val="D9A576"/>
          </a:solidFill>
          <a:ln>
            <a:solidFill>
              <a:srgbClr val="D9A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2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Angsana New" panose="02020603050405020304" pitchFamily="18" charset="-34"/>
        </a:defRPr>
      </a:lvl1pPr>
    </p:titleStyle>
    <p:bodyStyle>
      <a:lvl1pPr marL="234950" indent="-2349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1pPr>
      <a:lvl2pPr marL="568325" indent="-22542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2pPr>
      <a:lvl3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3pPr>
      <a:lvl4pPr marL="1260475" indent="-23177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4pPr>
      <a:lvl5pPr marL="1606550" indent="-2349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95485"/>
            <a:ext cx="9144000" cy="132648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dirty="0"/>
              <a:t>2024 ICIS winter-study</a:t>
            </a:r>
            <a:endParaRPr lang="en-US" sz="2800" b="1" dirty="0"/>
          </a:p>
        </p:txBody>
      </p:sp>
      <p:pic>
        <p:nvPicPr>
          <p:cNvPr id="17410" name="Picture 2" descr="C:\Users\thkim\Desktop\UI_01\re05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79005"/>
            <a:ext cx="2844800" cy="70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/>
          <p:cNvSpPr>
            <a:spLocks noGrp="1"/>
          </p:cNvSpPr>
          <p:nvPr/>
        </p:nvSpPr>
        <p:spPr>
          <a:xfrm>
            <a:off x="1143000" y="3212785"/>
            <a:ext cx="6858000" cy="1965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sz="1800" b="1" dirty="0"/>
              <a:t>20201738 </a:t>
            </a:r>
            <a:r>
              <a:rPr lang="ko-KR" altLang="en-US" sz="1800" b="1" dirty="0"/>
              <a:t>서민재</a:t>
            </a:r>
            <a:endParaRPr lang="en-US" altLang="ko-KR" sz="1800" b="1" dirty="0"/>
          </a:p>
          <a:p>
            <a:pPr>
              <a:lnSpc>
                <a:spcPct val="70000"/>
              </a:lnSpc>
            </a:pPr>
            <a:endParaRPr lang="en-US" sz="1800" b="1" dirty="0"/>
          </a:p>
          <a:p>
            <a:pPr>
              <a:lnSpc>
                <a:spcPct val="70000"/>
              </a:lnSpc>
            </a:pPr>
            <a:r>
              <a:rPr lang="en-US" sz="1600" dirty="0"/>
              <a:t>Department of Computer Engineering</a:t>
            </a:r>
          </a:p>
          <a:p>
            <a:pPr>
              <a:lnSpc>
                <a:spcPct val="70000"/>
              </a:lnSpc>
            </a:pPr>
            <a:r>
              <a:rPr lang="en-US" sz="2000" b="1" dirty="0"/>
              <a:t>Hanbat National University</a:t>
            </a:r>
          </a:p>
          <a:p>
            <a:pPr>
              <a:lnSpc>
                <a:spcPct val="70000"/>
              </a:lnSpc>
            </a:pPr>
            <a:endParaRPr lang="en-US" sz="2000" b="1" dirty="0"/>
          </a:p>
          <a:p>
            <a:pPr>
              <a:lnSpc>
                <a:spcPct val="70000"/>
              </a:lnSpc>
            </a:pPr>
            <a:r>
              <a:rPr lang="en-US" altLang="ko-KR" sz="2000" dirty="0"/>
              <a:t>JAN 2024</a:t>
            </a:r>
          </a:p>
        </p:txBody>
      </p:sp>
    </p:spTree>
    <p:extLst>
      <p:ext uri="{BB962C8B-B14F-4D97-AF65-F5344CB8AC3E}">
        <p14:creationId xmlns:p14="http://schemas.microsoft.com/office/powerpoint/2010/main" val="379171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3185542" y="1921623"/>
            <a:ext cx="2725270" cy="2151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058730" y="1921623"/>
            <a:ext cx="2725270" cy="2151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07520" y="1921622"/>
            <a:ext cx="2725270" cy="2151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r>
              <a:rPr lang="en-US" altLang="ko-KR" dirty="0"/>
              <a:t>(</a:t>
            </a:r>
            <a:r>
              <a:rPr lang="ko-KR" altLang="en-US" dirty="0"/>
              <a:t>블록 암호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69942" y="2713587"/>
            <a:ext cx="2410094" cy="603458"/>
            <a:chOff x="180706" y="2169458"/>
            <a:chExt cx="2880000" cy="720000"/>
          </a:xfrm>
        </p:grpSpPr>
        <p:sp>
          <p:nvSpPr>
            <p:cNvPr id="5" name="직사각형 4"/>
            <p:cNvSpPr/>
            <p:nvPr/>
          </p:nvSpPr>
          <p:spPr>
            <a:xfrm>
              <a:off x="180706" y="2169458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00706" y="2169458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20706" y="2169458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40706" y="2169458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343130" y="2713587"/>
            <a:ext cx="2410094" cy="603458"/>
            <a:chOff x="180706" y="2169458"/>
            <a:chExt cx="2880000" cy="720000"/>
          </a:xfrm>
        </p:grpSpPr>
        <p:sp>
          <p:nvSpPr>
            <p:cNvPr id="19" name="직사각형 18"/>
            <p:cNvSpPr/>
            <p:nvPr/>
          </p:nvSpPr>
          <p:spPr>
            <a:xfrm>
              <a:off x="180706" y="2169458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00706" y="2169458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20706" y="2169458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340706" y="2169458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216318" y="2713587"/>
            <a:ext cx="2410094" cy="603458"/>
            <a:chOff x="180706" y="2169458"/>
            <a:chExt cx="2880000" cy="720000"/>
          </a:xfrm>
        </p:grpSpPr>
        <p:sp>
          <p:nvSpPr>
            <p:cNvPr id="24" name="직사각형 23"/>
            <p:cNvSpPr/>
            <p:nvPr/>
          </p:nvSpPr>
          <p:spPr>
            <a:xfrm>
              <a:off x="180706" y="2169458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00706" y="2169458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620706" y="2169458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340706" y="2169458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17588" y="5100918"/>
            <a:ext cx="2410094" cy="603458"/>
            <a:chOff x="180706" y="2169458"/>
            <a:chExt cx="2880000" cy="720000"/>
          </a:xfrm>
        </p:grpSpPr>
        <p:sp>
          <p:nvSpPr>
            <p:cNvPr id="36" name="직사각형 35"/>
            <p:cNvSpPr/>
            <p:nvPr/>
          </p:nvSpPr>
          <p:spPr>
            <a:xfrm>
              <a:off x="180706" y="2169458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00706" y="2169458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20706" y="2169458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340706" y="2169458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395610" y="5100918"/>
            <a:ext cx="2410094" cy="603458"/>
            <a:chOff x="180706" y="2169458"/>
            <a:chExt cx="2880000" cy="720000"/>
          </a:xfrm>
        </p:grpSpPr>
        <p:sp>
          <p:nvSpPr>
            <p:cNvPr id="41" name="직사각형 40"/>
            <p:cNvSpPr/>
            <p:nvPr/>
          </p:nvSpPr>
          <p:spPr>
            <a:xfrm>
              <a:off x="180706" y="2169458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00706" y="2169458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620706" y="2169458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340706" y="2169458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268798" y="5097847"/>
            <a:ext cx="2423136" cy="606529"/>
            <a:chOff x="180706" y="2165794"/>
            <a:chExt cx="2895585" cy="723664"/>
          </a:xfrm>
        </p:grpSpPr>
        <p:sp>
          <p:nvSpPr>
            <p:cNvPr id="46" name="직사각형 45"/>
            <p:cNvSpPr/>
            <p:nvPr/>
          </p:nvSpPr>
          <p:spPr>
            <a:xfrm>
              <a:off x="180706" y="2169458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00706" y="2169458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620706" y="2169458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356290" y="2165794"/>
              <a:ext cx="720001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sp>
        <p:nvSpPr>
          <p:cNvPr id="50" name="아래쪽 화살표 49"/>
          <p:cNvSpPr/>
          <p:nvPr/>
        </p:nvSpPr>
        <p:spPr>
          <a:xfrm>
            <a:off x="1325032" y="4097830"/>
            <a:ext cx="699914" cy="76728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>
            <a:off x="4202005" y="4097830"/>
            <a:ext cx="699914" cy="76728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>
            <a:off x="7082049" y="4097830"/>
            <a:ext cx="699914" cy="76728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아래쪽 화살표 설명선 2"/>
          <p:cNvSpPr/>
          <p:nvPr/>
        </p:nvSpPr>
        <p:spPr>
          <a:xfrm>
            <a:off x="307520" y="946005"/>
            <a:ext cx="2725270" cy="914400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 함수</a:t>
            </a:r>
          </a:p>
        </p:txBody>
      </p:sp>
      <p:sp>
        <p:nvSpPr>
          <p:cNvPr id="53" name="아래쪽 화살표 설명선 52"/>
          <p:cNvSpPr/>
          <p:nvPr/>
        </p:nvSpPr>
        <p:spPr>
          <a:xfrm>
            <a:off x="3185542" y="946005"/>
            <a:ext cx="2725270" cy="914400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 함수</a:t>
            </a:r>
          </a:p>
        </p:txBody>
      </p:sp>
      <p:sp>
        <p:nvSpPr>
          <p:cNvPr id="54" name="아래쪽 화살표 설명선 53"/>
          <p:cNvSpPr/>
          <p:nvPr/>
        </p:nvSpPr>
        <p:spPr>
          <a:xfrm>
            <a:off x="6069371" y="946005"/>
            <a:ext cx="2725270" cy="914400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 함수</a:t>
            </a:r>
          </a:p>
        </p:txBody>
      </p:sp>
    </p:spTree>
    <p:extLst>
      <p:ext uri="{BB962C8B-B14F-4D97-AF65-F5344CB8AC3E}">
        <p14:creationId xmlns:p14="http://schemas.microsoft.com/office/powerpoint/2010/main" val="366166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28" grpId="0" animBg="1"/>
      <p:bldP spid="50" grpId="0" animBg="1"/>
      <p:bldP spid="51" grpId="0" animBg="1"/>
      <p:bldP spid="52" grpId="0" animBg="1"/>
      <p:bldP spid="3" grpId="0" animBg="1"/>
      <p:bldP spid="53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r>
              <a:rPr lang="en-US" altLang="ko-KR" dirty="0"/>
              <a:t>(</a:t>
            </a:r>
            <a:r>
              <a:rPr lang="ko-KR" altLang="en-US" dirty="0"/>
              <a:t>스트림 암호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1" name="아래쪽 화살표 50"/>
          <p:cNvSpPr/>
          <p:nvPr/>
        </p:nvSpPr>
        <p:spPr>
          <a:xfrm>
            <a:off x="4131898" y="4187833"/>
            <a:ext cx="699914" cy="76728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82286" y="1766369"/>
            <a:ext cx="8436742" cy="603458"/>
            <a:chOff x="108749" y="2093736"/>
            <a:chExt cx="8436742" cy="603458"/>
          </a:xfrm>
        </p:grpSpPr>
        <p:grpSp>
          <p:nvGrpSpPr>
            <p:cNvPr id="17" name="그룹 16"/>
            <p:cNvGrpSpPr/>
            <p:nvPr/>
          </p:nvGrpSpPr>
          <p:grpSpPr>
            <a:xfrm>
              <a:off x="108749" y="2093736"/>
              <a:ext cx="2410094" cy="603458"/>
              <a:chOff x="180706" y="2169458"/>
              <a:chExt cx="2880000" cy="72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8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0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62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34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2518843" y="2093736"/>
              <a:ext cx="2410094" cy="603458"/>
              <a:chOff x="180706" y="2169458"/>
              <a:chExt cx="2880000" cy="72000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8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90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62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34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928937" y="2093736"/>
              <a:ext cx="2410094" cy="603458"/>
              <a:chOff x="180706" y="2169458"/>
              <a:chExt cx="2880000" cy="7200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18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90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62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34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7340443" y="2093736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942967" y="2093736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82286" y="3258570"/>
            <a:ext cx="8436742" cy="603458"/>
            <a:chOff x="108749" y="2093736"/>
            <a:chExt cx="8436742" cy="603458"/>
          </a:xfrm>
        </p:grpSpPr>
        <p:grpSp>
          <p:nvGrpSpPr>
            <p:cNvPr id="61" name="그룹 60"/>
            <p:cNvGrpSpPr/>
            <p:nvPr/>
          </p:nvGrpSpPr>
          <p:grpSpPr>
            <a:xfrm>
              <a:off x="108749" y="2093736"/>
              <a:ext cx="2410094" cy="603458"/>
              <a:chOff x="180706" y="2169458"/>
              <a:chExt cx="2880000" cy="720000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18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90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162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34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2518843" y="2093736"/>
              <a:ext cx="2410094" cy="603458"/>
              <a:chOff x="180706" y="2169458"/>
              <a:chExt cx="2880000" cy="7200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18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90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62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234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4928937" y="2093736"/>
              <a:ext cx="2410094" cy="603458"/>
              <a:chOff x="180706" y="2169458"/>
              <a:chExt cx="2880000" cy="7200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18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90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162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34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7340443" y="2093736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7942967" y="2093736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sp>
        <p:nvSpPr>
          <p:cNvPr id="10" name="순서도: 가산 접합 9"/>
          <p:cNvSpPr/>
          <p:nvPr/>
        </p:nvSpPr>
        <p:spPr>
          <a:xfrm>
            <a:off x="4131898" y="2447146"/>
            <a:ext cx="612648" cy="61264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0000" y="13267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킷값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60000" y="28892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비트키</a:t>
            </a:r>
            <a:endParaRPr lang="ko-KR" altLang="en-US" dirty="0"/>
          </a:p>
        </p:txBody>
      </p:sp>
      <p:grpSp>
        <p:nvGrpSpPr>
          <p:cNvPr id="79" name="그룹 78"/>
          <p:cNvGrpSpPr/>
          <p:nvPr/>
        </p:nvGrpSpPr>
        <p:grpSpPr>
          <a:xfrm>
            <a:off x="382286" y="5595298"/>
            <a:ext cx="8436742" cy="603458"/>
            <a:chOff x="108749" y="2093736"/>
            <a:chExt cx="8436742" cy="603458"/>
          </a:xfrm>
        </p:grpSpPr>
        <p:grpSp>
          <p:nvGrpSpPr>
            <p:cNvPr id="80" name="그룹 79"/>
            <p:cNvGrpSpPr/>
            <p:nvPr/>
          </p:nvGrpSpPr>
          <p:grpSpPr>
            <a:xfrm>
              <a:off x="108749" y="2093736"/>
              <a:ext cx="2410094" cy="603458"/>
              <a:chOff x="180706" y="2169458"/>
              <a:chExt cx="2880000" cy="720000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8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90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162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34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2518843" y="2093736"/>
              <a:ext cx="2410094" cy="603458"/>
              <a:chOff x="180706" y="2169458"/>
              <a:chExt cx="2880000" cy="720000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18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90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162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34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4928937" y="2093736"/>
              <a:ext cx="2410094" cy="603458"/>
              <a:chOff x="180706" y="2169458"/>
              <a:chExt cx="2880000" cy="720000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18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90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62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340706" y="216945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sp>
          <p:nvSpPr>
            <p:cNvPr id="83" name="직사각형 82"/>
            <p:cNvSpPr/>
            <p:nvPr/>
          </p:nvSpPr>
          <p:spPr>
            <a:xfrm>
              <a:off x="7340443" y="2093736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942967" y="2093736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60000" y="52106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암호화</a:t>
            </a:r>
          </a:p>
        </p:txBody>
      </p:sp>
    </p:spTree>
    <p:extLst>
      <p:ext uri="{BB962C8B-B14F-4D97-AF65-F5344CB8AC3E}">
        <p14:creationId xmlns:p14="http://schemas.microsoft.com/office/powerpoint/2010/main" val="48847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3F908-ACA8-C2A9-AD29-91054153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암호 종류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BFBAB-21ED-3772-40C9-C77889C9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515076B-7893-CB2A-9873-5D567E8DF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파이스텔</a:t>
            </a:r>
            <a:r>
              <a:rPr lang="en-US" altLang="ko-KR" sz="1600" dirty="0"/>
              <a:t>(</a:t>
            </a:r>
            <a:r>
              <a:rPr lang="ko-KR" altLang="en-US" sz="1600" dirty="0"/>
              <a:t>페이스텔</a:t>
            </a:r>
            <a:r>
              <a:rPr lang="en-US" altLang="ko-KR" sz="1600" dirty="0"/>
              <a:t>) </a:t>
            </a:r>
            <a:r>
              <a:rPr lang="ko-KR" altLang="en-US" sz="1600" dirty="0"/>
              <a:t>구조</a:t>
            </a:r>
            <a:endParaRPr lang="en-US" altLang="ko-KR" sz="1600" dirty="0"/>
          </a:p>
          <a:p>
            <a:endParaRPr lang="en-US" altLang="ko-KR" sz="1600" dirty="0"/>
          </a:p>
          <a:p>
            <a:pPr lvl="1"/>
            <a:r>
              <a:rPr lang="ko-KR" altLang="en-US" sz="1200" dirty="0" err="1"/>
              <a:t>평문</a:t>
            </a:r>
            <a:r>
              <a:rPr lang="ko-KR" altLang="en-US" sz="1200" dirty="0"/>
              <a:t> 블록을 좌우 블록으로</a:t>
            </a:r>
            <a:r>
              <a:rPr lang="en-US" altLang="ko-KR" sz="1200" dirty="0"/>
              <a:t> </a:t>
            </a:r>
            <a:r>
              <a:rPr lang="ko-KR" altLang="en-US" sz="1200" dirty="0"/>
              <a:t>분할</a:t>
            </a:r>
            <a:endParaRPr lang="en-US" altLang="ko-KR" sz="1200" dirty="0"/>
          </a:p>
          <a:p>
            <a:pPr lvl="1"/>
            <a:r>
              <a:rPr lang="ko-KR" altLang="en-US" sz="1200" dirty="0"/>
              <a:t>좌측 블록을 </a:t>
            </a:r>
            <a:r>
              <a:rPr lang="ko-KR" altLang="en-US" sz="1200" dirty="0" err="1"/>
              <a:t>파이스텔</a:t>
            </a:r>
            <a:r>
              <a:rPr lang="ko-KR" altLang="en-US" sz="1200" dirty="0"/>
              <a:t> 함수라 불리는 라운드 함수 적용하여</a:t>
            </a:r>
            <a:endParaRPr lang="en-US" altLang="ko-KR" sz="1200" dirty="0"/>
          </a:p>
          <a:p>
            <a:pPr marL="342900" lvl="1" indent="0">
              <a:buNone/>
            </a:pPr>
            <a:r>
              <a:rPr lang="ko-KR" altLang="en-US" sz="1200" dirty="0"/>
              <a:t>      출력된 결과를 우측 블록에 적용하는 과정을 반복적으로 수행</a:t>
            </a:r>
            <a:endParaRPr lang="en-US" altLang="ko-KR" sz="1200" dirty="0"/>
          </a:p>
          <a:p>
            <a:pPr lvl="1"/>
            <a:r>
              <a:rPr lang="ko-KR" altLang="en-US" sz="1200" dirty="0"/>
              <a:t>우측 블록은 다음 라운드의 왼쪽블록으로 어떠한 처리도 없이 진행</a:t>
            </a:r>
            <a:endParaRPr lang="en-US" altLang="ko-KR" sz="1200" dirty="0"/>
          </a:p>
          <a:p>
            <a:pPr lvl="1"/>
            <a:r>
              <a:rPr lang="en-US" altLang="ko-KR" sz="1200" dirty="0"/>
              <a:t>DES, 3DES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/>
              <a:t>SPN </a:t>
            </a:r>
            <a:r>
              <a:rPr lang="ko-KR" altLang="en-US" sz="1600" dirty="0"/>
              <a:t>구조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Subsitution</a:t>
            </a:r>
            <a:r>
              <a:rPr lang="en-US" altLang="ko-KR" sz="1200" dirty="0"/>
              <a:t> Permutation Network </a:t>
            </a:r>
            <a:r>
              <a:rPr lang="ko-KR" altLang="en-US" sz="1200" dirty="0"/>
              <a:t>라는 암호 구조 사용</a:t>
            </a:r>
            <a:endParaRPr lang="en-US" altLang="ko-KR" sz="1200" dirty="0"/>
          </a:p>
          <a:p>
            <a:pPr lvl="1"/>
            <a:r>
              <a:rPr lang="ko-KR" altLang="en-US" sz="1200" dirty="0"/>
              <a:t>곱 암호의 일종으로 치환과 순열을 여러 라운드에 걸쳐 반복</a:t>
            </a:r>
            <a:endParaRPr lang="en-US" altLang="ko-KR" sz="1200" dirty="0"/>
          </a:p>
          <a:p>
            <a:pPr lvl="1"/>
            <a:r>
              <a:rPr lang="ko-KR" altLang="en-US" sz="1200" dirty="0"/>
              <a:t>치환은 </a:t>
            </a:r>
            <a:r>
              <a:rPr lang="en-US" altLang="ko-KR" sz="1200" dirty="0"/>
              <a:t>S-box, </a:t>
            </a:r>
            <a:r>
              <a:rPr lang="ko-KR" altLang="en-US" sz="1200" dirty="0"/>
              <a:t>순열은 </a:t>
            </a:r>
            <a:r>
              <a:rPr lang="en-US" altLang="ko-KR" sz="1200" dirty="0"/>
              <a:t>P-box 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pPr lvl="1"/>
            <a:r>
              <a:rPr lang="en-US" altLang="ko-KR" sz="1200" dirty="0"/>
              <a:t>AES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F4181D-C9D0-1F48-1401-3AB2889D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720" y="900001"/>
            <a:ext cx="3504979" cy="2529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86BF7B-834C-5EC6-3708-80356BD48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720" y="3519746"/>
            <a:ext cx="3504979" cy="294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8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80682" y="744071"/>
            <a:ext cx="8928847" cy="5670388"/>
          </a:xfrm>
          <a:prstGeom prst="roundRect">
            <a:avLst>
              <a:gd name="adj" fmla="val 1192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파이스텔</a:t>
            </a:r>
            <a:r>
              <a:rPr lang="ko-KR" altLang="en-US" dirty="0"/>
              <a:t>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7B8CD0DC-FE30-4EB6-A0ED-1F87F04C3691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08176" y="900000"/>
            <a:ext cx="3615142" cy="603458"/>
            <a:chOff x="382286" y="1766369"/>
            <a:chExt cx="3615142" cy="603458"/>
          </a:xfrm>
        </p:grpSpPr>
        <p:sp>
          <p:nvSpPr>
            <p:cNvPr id="19" name="직사각형 18"/>
            <p:cNvSpPr/>
            <p:nvPr/>
          </p:nvSpPr>
          <p:spPr>
            <a:xfrm>
              <a:off x="382286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84810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587333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189857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92380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94904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45294" y="900000"/>
            <a:ext cx="3615142" cy="603458"/>
            <a:chOff x="3997427" y="1766369"/>
            <a:chExt cx="3615142" cy="603458"/>
          </a:xfrm>
        </p:grpSpPr>
        <p:sp>
          <p:nvSpPr>
            <p:cNvPr id="17" name="직사각형 16"/>
            <p:cNvSpPr/>
            <p:nvPr/>
          </p:nvSpPr>
          <p:spPr>
            <a:xfrm>
              <a:off x="3997427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99951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02474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804998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407521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010045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sp>
        <p:nvSpPr>
          <p:cNvPr id="25" name="순서도: 가산 접합 24"/>
          <p:cNvSpPr/>
          <p:nvPr/>
        </p:nvSpPr>
        <p:spPr>
          <a:xfrm>
            <a:off x="6574366" y="1564327"/>
            <a:ext cx="612648" cy="61264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30253" y="2369827"/>
            <a:ext cx="3245224" cy="5692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 함수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073119" y="3503678"/>
            <a:ext cx="3615142" cy="603458"/>
            <a:chOff x="382286" y="1766369"/>
            <a:chExt cx="3615142" cy="603458"/>
          </a:xfrm>
        </p:grpSpPr>
        <p:sp>
          <p:nvSpPr>
            <p:cNvPr id="28" name="직사각형 27"/>
            <p:cNvSpPr/>
            <p:nvPr/>
          </p:nvSpPr>
          <p:spPr>
            <a:xfrm>
              <a:off x="382286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84810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587333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189857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92380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394904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08176" y="3503678"/>
            <a:ext cx="3615142" cy="603458"/>
            <a:chOff x="3997427" y="1766369"/>
            <a:chExt cx="3615142" cy="603458"/>
          </a:xfrm>
        </p:grpSpPr>
        <p:sp>
          <p:nvSpPr>
            <p:cNvPr id="35" name="직사각형 34"/>
            <p:cNvSpPr/>
            <p:nvPr/>
          </p:nvSpPr>
          <p:spPr>
            <a:xfrm>
              <a:off x="3997427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599951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02474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804998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407521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010045" y="1766369"/>
              <a:ext cx="602524" cy="6034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sp>
        <p:nvSpPr>
          <p:cNvPr id="43" name="오른쪽 화살표 42"/>
          <p:cNvSpPr/>
          <p:nvPr/>
        </p:nvSpPr>
        <p:spPr>
          <a:xfrm rot="2085953">
            <a:off x="2249507" y="2334764"/>
            <a:ext cx="3067430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9667657">
            <a:off x="2630975" y="2806403"/>
            <a:ext cx="2779939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65393" y="2507412"/>
            <a:ext cx="133241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1 </a:t>
            </a:r>
            <a:r>
              <a:rPr lang="ko-KR" altLang="en-US" sz="2400" dirty="0"/>
              <a:t>라운드</a:t>
            </a:r>
          </a:p>
        </p:txBody>
      </p:sp>
      <p:sp>
        <p:nvSpPr>
          <p:cNvPr id="51" name="순서도: 가산 접합 50"/>
          <p:cNvSpPr/>
          <p:nvPr/>
        </p:nvSpPr>
        <p:spPr>
          <a:xfrm>
            <a:off x="6574366" y="4172761"/>
            <a:ext cx="612648" cy="61264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230253" y="4978261"/>
            <a:ext cx="3245224" cy="5692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 함수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3" name="오른쪽 화살표 52"/>
          <p:cNvSpPr/>
          <p:nvPr/>
        </p:nvSpPr>
        <p:spPr>
          <a:xfrm rot="2085953">
            <a:off x="2249507" y="4938442"/>
            <a:ext cx="3067430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오른쪽 화살표 53"/>
          <p:cNvSpPr/>
          <p:nvPr/>
        </p:nvSpPr>
        <p:spPr>
          <a:xfrm rot="9667657">
            <a:off x="2630975" y="5410081"/>
            <a:ext cx="2779939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5" grpId="0" animBg="1"/>
      <p:bldP spid="26" grpId="0" animBg="1"/>
      <p:bldP spid="43" grpId="0" animBg="1"/>
      <p:bldP spid="45" grpId="0" animBg="1"/>
      <p:bldP spid="48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3F908-ACA8-C2A9-AD29-91054153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BFBAB-21ED-3772-40C9-C77889C9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515076B-7893-CB2A-9873-5D567E8DF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DES(Data Encryption Standard),</a:t>
            </a:r>
            <a:r>
              <a:rPr lang="ko-KR" altLang="en-US" sz="1200" dirty="0"/>
              <a:t> </a:t>
            </a:r>
            <a:r>
              <a:rPr lang="en-US" altLang="ko-KR" sz="1200" dirty="0"/>
              <a:t>1970</a:t>
            </a:r>
            <a:r>
              <a:rPr lang="ko-KR" altLang="en-US" sz="1200" dirty="0"/>
              <a:t>년대 </a:t>
            </a:r>
            <a:r>
              <a:rPr lang="ko-KR" altLang="en-US" sz="1200" dirty="0" err="1"/>
              <a:t>파이스텔</a:t>
            </a:r>
            <a:r>
              <a:rPr lang="ko-KR" altLang="en-US" sz="1200" dirty="0"/>
              <a:t> 블록 구조 기반 설계되고 개발된 </a:t>
            </a:r>
            <a:r>
              <a:rPr lang="en-US" altLang="ko-KR" sz="1200" dirty="0"/>
              <a:t>56</a:t>
            </a:r>
            <a:r>
              <a:rPr lang="ko-KR" altLang="en-US" sz="1200" dirty="0"/>
              <a:t>비트 암호화 알고리즘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DES</a:t>
            </a:r>
            <a:r>
              <a:rPr lang="ko-KR" altLang="en-US" sz="1200" dirty="0"/>
              <a:t>는 </a:t>
            </a:r>
            <a:r>
              <a:rPr lang="en-US" altLang="ko-KR" sz="1200" dirty="0"/>
              <a:t>8</a:t>
            </a:r>
            <a:r>
              <a:rPr lang="ko-KR" altLang="en-US" sz="1200" dirty="0"/>
              <a:t>바이트</a:t>
            </a:r>
            <a:r>
              <a:rPr lang="en-US" altLang="ko-KR" sz="1200" dirty="0"/>
              <a:t>(64</a:t>
            </a:r>
            <a:r>
              <a:rPr lang="ko-KR" altLang="en-US" sz="1200" dirty="0"/>
              <a:t>비트</a:t>
            </a:r>
            <a:r>
              <a:rPr lang="en-US" altLang="ko-KR" sz="1200" dirty="0"/>
              <a:t>)</a:t>
            </a:r>
            <a:r>
              <a:rPr lang="ko-KR" altLang="en-US" sz="1200" dirty="0"/>
              <a:t>를 한 블록으로 하는 블록 암호이고</a:t>
            </a:r>
            <a:r>
              <a:rPr lang="en-US" altLang="ko-KR" sz="1200" dirty="0"/>
              <a:t>, </a:t>
            </a:r>
            <a:r>
              <a:rPr lang="ko-KR" altLang="en-US" sz="1200" dirty="0"/>
              <a:t>초기 순열</a:t>
            </a:r>
            <a:r>
              <a:rPr lang="en-US" altLang="ko-KR" sz="1200" dirty="0"/>
              <a:t>, </a:t>
            </a:r>
            <a:r>
              <a:rPr lang="ko-KR" altLang="en-US" sz="1200" dirty="0"/>
              <a:t>최종 순열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파이스텔</a:t>
            </a:r>
            <a:r>
              <a:rPr lang="ko-KR" altLang="en-US" sz="1200" dirty="0"/>
              <a:t> 구조의 </a:t>
            </a:r>
            <a:r>
              <a:rPr lang="en-US" altLang="ko-KR" sz="1200" dirty="0"/>
              <a:t>16</a:t>
            </a:r>
            <a:r>
              <a:rPr lang="ko-KR" altLang="en-US" sz="1200" dirty="0"/>
              <a:t>라운드</a:t>
            </a:r>
            <a:r>
              <a:rPr lang="en-US" altLang="ko-KR" sz="1200" dirty="0"/>
              <a:t>, 48</a:t>
            </a:r>
            <a:r>
              <a:rPr lang="ko-KR" altLang="en-US" sz="1200" dirty="0"/>
              <a:t>비트의 키를 생성하는 키 </a:t>
            </a:r>
            <a:r>
              <a:rPr lang="ko-KR" altLang="en-US" sz="1200" dirty="0" err="1"/>
              <a:t>생성함수로</a:t>
            </a:r>
            <a:r>
              <a:rPr lang="ko-KR" altLang="en-US" sz="1200" dirty="0"/>
              <a:t> 구성</a:t>
            </a:r>
            <a:endParaRPr lang="en-US" altLang="ko-KR" sz="1200" dirty="0"/>
          </a:p>
          <a:p>
            <a:r>
              <a:rPr lang="ko-KR" altLang="en-US" sz="1200" dirty="0"/>
              <a:t>암호키가 </a:t>
            </a:r>
            <a:r>
              <a:rPr lang="en-US" altLang="ko-KR" sz="1200" dirty="0"/>
              <a:t>56</a:t>
            </a:r>
            <a:r>
              <a:rPr lang="ko-KR" altLang="en-US" sz="1200" dirty="0"/>
              <a:t>비트로 배우 작아서 빠르게 </a:t>
            </a:r>
            <a:r>
              <a:rPr lang="ko-KR" altLang="en-US" sz="1200" dirty="0" err="1"/>
              <a:t>깨져버림</a:t>
            </a:r>
            <a:endParaRPr lang="en-US" altLang="ko-KR" sz="1200" dirty="0"/>
          </a:p>
          <a:p>
            <a:r>
              <a:rPr lang="ko-KR" altLang="en-US" sz="1200" dirty="0"/>
              <a:t>그래서 요즘 잘 안 씀</a:t>
            </a:r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EBA95F-166F-4509-D358-EEA42CFA5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652" y="2127249"/>
            <a:ext cx="4734298" cy="4130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4230"/>
            <a:ext cx="2583809" cy="41857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40707" y="6045003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코드가 있긴 한데 그냥 개념만 이해하자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036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3F908-ACA8-C2A9-AD29-91054153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BFBAB-21ED-3772-40C9-C77889C9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515076B-7893-CB2A-9873-5D567E8DF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 AES(Advanced Encryption Standard)</a:t>
            </a:r>
            <a:r>
              <a:rPr lang="ko-KR" altLang="en-US" sz="1200" dirty="0"/>
              <a:t>는 </a:t>
            </a:r>
            <a:r>
              <a:rPr lang="en-US" altLang="ko-KR" sz="1200" dirty="0"/>
              <a:t>DES </a:t>
            </a:r>
            <a:r>
              <a:rPr lang="ko-KR" altLang="en-US" sz="1200" dirty="0"/>
              <a:t>를 대체하기 위해 </a:t>
            </a:r>
            <a:r>
              <a:rPr lang="en-US" altLang="ko-KR" sz="1200" dirty="0"/>
              <a:t>2001</a:t>
            </a:r>
            <a:r>
              <a:rPr lang="ko-KR" altLang="en-US" sz="1200" dirty="0"/>
              <a:t>년 미국 표준 기술 연구소</a:t>
            </a:r>
            <a:r>
              <a:rPr lang="en-US" altLang="ko-KR" sz="1200" dirty="0"/>
              <a:t>(NIST)</a:t>
            </a:r>
            <a:r>
              <a:rPr lang="ko-KR" altLang="en-US" sz="1200" dirty="0"/>
              <a:t>에서 제정한 새로운 암호 표준</a:t>
            </a:r>
            <a:endParaRPr lang="en-US" altLang="ko-KR" sz="1200" dirty="0"/>
          </a:p>
          <a:p>
            <a:r>
              <a:rPr lang="en-US" altLang="ko-KR" sz="1200" dirty="0"/>
              <a:t>SPN </a:t>
            </a:r>
            <a:r>
              <a:rPr lang="ko-KR" altLang="en-US" sz="1200" dirty="0"/>
              <a:t>블록 구조를 사용하는데 키는 </a:t>
            </a:r>
            <a:r>
              <a:rPr lang="en-US" altLang="ko-KR" sz="1200" dirty="0"/>
              <a:t>128</a:t>
            </a:r>
            <a:r>
              <a:rPr lang="ko-KR" altLang="en-US" sz="1200" dirty="0"/>
              <a:t>비트</a:t>
            </a:r>
            <a:r>
              <a:rPr lang="en-US" altLang="ko-KR" sz="1200" dirty="0"/>
              <a:t>, 192</a:t>
            </a:r>
            <a:r>
              <a:rPr lang="ko-KR" altLang="en-US" sz="1200" dirty="0"/>
              <a:t>비트</a:t>
            </a:r>
            <a:r>
              <a:rPr lang="en-US" altLang="ko-KR" sz="1200" dirty="0"/>
              <a:t>, 256</a:t>
            </a:r>
            <a:r>
              <a:rPr lang="ko-KR" altLang="en-US" sz="1200" dirty="0"/>
              <a:t>비트를 지원하며 암호 블록 크기는 </a:t>
            </a:r>
            <a:r>
              <a:rPr lang="en-US" altLang="ko-KR" sz="1200" dirty="0"/>
              <a:t>128</a:t>
            </a:r>
            <a:r>
              <a:rPr lang="ko-KR" altLang="en-US" sz="1200" dirty="0"/>
              <a:t>비트</a:t>
            </a:r>
            <a:endParaRPr lang="en-US" altLang="ko-KR" sz="1200" dirty="0"/>
          </a:p>
          <a:p>
            <a:r>
              <a:rPr lang="en-US" altLang="ko-KR" sz="1200" dirty="0"/>
              <a:t>AES </a:t>
            </a:r>
            <a:r>
              <a:rPr lang="ko-KR" altLang="en-US" sz="1200" dirty="0"/>
              <a:t>공격 알고리즘에 대한 공격 방법은 다양하게 알려져 있으나 아직까지 완전히 해독된 사례가 없어서 잘 쓰고 있음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05" y="2048848"/>
            <a:ext cx="6642847" cy="44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5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3F908-ACA8-C2A9-AD29-91054153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 </a:t>
            </a:r>
            <a:r>
              <a:rPr lang="ko-KR" altLang="en-US" dirty="0"/>
              <a:t>원리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BFBAB-21ED-3772-40C9-C77889C9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176" y="1761043"/>
            <a:ext cx="2862507" cy="4609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9373" y="1310794"/>
            <a:ext cx="870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1F3CF203B211C5AA6EB27A45E4D98130 -&gt; </a:t>
            </a:r>
            <a:r>
              <a:rPr lang="ko-KR" altLang="en-US" dirty="0"/>
              <a:t>이걸 암호화 한다고 했을 때 </a:t>
            </a:r>
            <a:r>
              <a:rPr lang="en-US" altLang="ko-KR" dirty="0"/>
              <a:t>4*4 </a:t>
            </a:r>
            <a:r>
              <a:rPr lang="ko-KR" altLang="en-US" dirty="0"/>
              <a:t>배열을 만듦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31" y="2164952"/>
            <a:ext cx="4253503" cy="17551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370290" y="4404942"/>
            <a:ext cx="2208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AES128  -&gt;  10</a:t>
            </a:r>
            <a:r>
              <a:rPr lang="ko-KR" altLang="en-US" dirty="0"/>
              <a:t>라운드</a:t>
            </a:r>
            <a:endParaRPr lang="en-US" altLang="ko-KR" dirty="0"/>
          </a:p>
          <a:p>
            <a:r>
              <a:rPr lang="en-US" altLang="ko-KR" dirty="0"/>
              <a:t>AES192 -&gt; 12</a:t>
            </a:r>
            <a:r>
              <a:rPr lang="ko-KR" altLang="en-US" dirty="0"/>
              <a:t>라운드</a:t>
            </a:r>
            <a:endParaRPr lang="en-US" altLang="ko-KR" dirty="0"/>
          </a:p>
          <a:p>
            <a:r>
              <a:rPr lang="en-US" altLang="ko-KR" dirty="0"/>
              <a:t>AES256 -&gt; 14</a:t>
            </a:r>
            <a:r>
              <a:rPr lang="ko-KR" altLang="en-US" dirty="0"/>
              <a:t>라운드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4298" y="932240"/>
            <a:ext cx="766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암호화 할 내용을 </a:t>
            </a:r>
            <a:r>
              <a:rPr lang="en-US" altLang="ko-KR" dirty="0"/>
              <a:t>16</a:t>
            </a:r>
            <a:r>
              <a:rPr lang="ko-KR" altLang="en-US" dirty="0"/>
              <a:t>진수로 변환하고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4x4 </a:t>
            </a:r>
            <a:r>
              <a:rPr lang="ko-KR" altLang="en-US" dirty="0"/>
              <a:t>배열로 만들고 시작함</a:t>
            </a:r>
            <a:r>
              <a:rPr lang="en-US" altLang="ko-KR" dirty="0"/>
              <a:t>(STATE)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59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3F908-ACA8-C2A9-AD29-91054153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AddRoundKey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BFBAB-21ED-3772-40C9-C77889C9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0041" y="904858"/>
            <a:ext cx="38042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키 </a:t>
            </a:r>
            <a:r>
              <a:rPr lang="ko-KR" altLang="en-US" sz="1050" b="1" dirty="0" err="1"/>
              <a:t>생성함수로</a:t>
            </a:r>
            <a:r>
              <a:rPr lang="ko-KR" altLang="en-US" sz="1050" b="1" dirty="0"/>
              <a:t> 생성된 라운드 키의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를 각 바이트 별로 </a:t>
            </a:r>
            <a:r>
              <a:rPr lang="en-US" altLang="ko-KR" sz="1050" b="1" dirty="0"/>
              <a:t>XOR</a:t>
            </a:r>
            <a:endParaRPr lang="ko-KR" altLang="en-US" sz="1050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49066"/>
              </p:ext>
            </p:extLst>
          </p:nvPr>
        </p:nvGraphicFramePr>
        <p:xfrm>
          <a:off x="5222498" y="1608423"/>
          <a:ext cx="24097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428">
                  <a:extLst>
                    <a:ext uri="{9D8B030D-6E8A-4147-A177-3AD203B41FA5}">
                      <a16:colId xmlns:a16="http://schemas.microsoft.com/office/drawing/2014/main" val="696091662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val="2103888755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val="530540854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val="1823356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3c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8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Cc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6a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7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9c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68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7c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1e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81516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2547"/>
              </p:ext>
            </p:extLst>
          </p:nvPr>
        </p:nvGraphicFramePr>
        <p:xfrm>
          <a:off x="1179416" y="1608423"/>
          <a:ext cx="24097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428">
                  <a:extLst>
                    <a:ext uri="{9D8B030D-6E8A-4147-A177-3AD203B41FA5}">
                      <a16:colId xmlns:a16="http://schemas.microsoft.com/office/drawing/2014/main" val="696091662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val="2103888755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val="530540854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val="1823356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A9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0d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8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5c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2a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7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5d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68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2c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7c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815165"/>
                  </a:ext>
                </a:extLst>
              </a:tr>
            </a:tbl>
          </a:graphicData>
        </a:graphic>
      </p:graphicFrame>
      <p:sp>
        <p:nvSpPr>
          <p:cNvPr id="3" name="순서도: 가산 접합 2"/>
          <p:cNvSpPr/>
          <p:nvPr/>
        </p:nvSpPr>
        <p:spPr>
          <a:xfrm>
            <a:off x="4136872" y="2043779"/>
            <a:ext cx="612648" cy="61264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2193" y="1239091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state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14923" y="1223123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1750"/>
              </p:ext>
            </p:extLst>
          </p:nvPr>
        </p:nvGraphicFramePr>
        <p:xfrm>
          <a:off x="3263191" y="4459200"/>
          <a:ext cx="24097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428">
                  <a:extLst>
                    <a:ext uri="{9D8B030D-6E8A-4147-A177-3AD203B41FA5}">
                      <a16:colId xmlns:a16="http://schemas.microsoft.com/office/drawing/2014/main" val="696091662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val="2103888755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val="530540854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val="1823356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7c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8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77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7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0e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8d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68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815165"/>
                  </a:ext>
                </a:extLst>
              </a:tr>
            </a:tbl>
          </a:graphicData>
        </a:graphic>
      </p:graphicFrame>
      <p:sp>
        <p:nvSpPr>
          <p:cNvPr id="9" name="아래쪽 화살표 8"/>
          <p:cNvSpPr/>
          <p:nvPr/>
        </p:nvSpPr>
        <p:spPr>
          <a:xfrm>
            <a:off x="4225731" y="3232499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612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3F908-ACA8-C2A9-AD29-91054153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SubBytes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BFBAB-21ED-3772-40C9-C77889C9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8588" y="900000"/>
            <a:ext cx="5284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State</a:t>
            </a:r>
            <a:r>
              <a:rPr lang="ko-KR" altLang="en-US" sz="1200" b="1" dirty="0"/>
              <a:t>의 각 바이트를 </a:t>
            </a:r>
            <a:r>
              <a:rPr lang="en-US" altLang="ko-KR" sz="1200" b="1" dirty="0"/>
              <a:t>S-Box</a:t>
            </a:r>
            <a:r>
              <a:rPr lang="ko-KR" altLang="en-US" sz="1200" b="1" dirty="0"/>
              <a:t>를 참조하여 치환하는 함수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어떤 바이트가 </a:t>
            </a:r>
            <a:r>
              <a:rPr lang="en-US" altLang="ko-KR" sz="1200" b="1" dirty="0"/>
              <a:t>2A</a:t>
            </a:r>
            <a:r>
              <a:rPr lang="ko-KR" altLang="en-US" sz="1200" b="1" dirty="0"/>
              <a:t>라면</a:t>
            </a:r>
            <a:r>
              <a:rPr lang="en-US" altLang="ko-KR" sz="1200" b="1" dirty="0"/>
              <a:t>,</a:t>
            </a:r>
          </a:p>
          <a:p>
            <a:r>
              <a:rPr lang="ko-KR" altLang="en-US" sz="1200" b="1" dirty="0"/>
              <a:t>해당 바이트는 </a:t>
            </a:r>
            <a:r>
              <a:rPr lang="en-US" altLang="ko-KR" sz="1200" b="1" dirty="0"/>
              <a:t>S-box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행 </a:t>
            </a:r>
            <a:r>
              <a:rPr lang="en-US" altLang="ko-KR" sz="1200" b="1" dirty="0"/>
              <a:t>A</a:t>
            </a:r>
            <a:r>
              <a:rPr lang="ko-KR" altLang="en-US" sz="1200" b="1" dirty="0"/>
              <a:t>열을 참조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657196"/>
              </p:ext>
            </p:extLst>
          </p:nvPr>
        </p:nvGraphicFramePr>
        <p:xfrm>
          <a:off x="3069177" y="1744020"/>
          <a:ext cx="30121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428">
                  <a:extLst>
                    <a:ext uri="{9D8B030D-6E8A-4147-A177-3AD203B41FA5}">
                      <a16:colId xmlns:a16="http://schemas.microsoft.com/office/drawing/2014/main" val="1938239624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val="696091662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val="2103888755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val="530540854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val="1823356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87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7c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58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C9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17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solidFill>
                      <a:srgbClr val="376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68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1516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38919" y="1227596"/>
            <a:ext cx="6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S-box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66663"/>
              </p:ext>
            </p:extLst>
          </p:nvPr>
        </p:nvGraphicFramePr>
        <p:xfrm>
          <a:off x="814618" y="4387482"/>
          <a:ext cx="24097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428">
                  <a:extLst>
                    <a:ext uri="{9D8B030D-6E8A-4147-A177-3AD203B41FA5}">
                      <a16:colId xmlns:a16="http://schemas.microsoft.com/office/drawing/2014/main" val="696091662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val="2103888755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val="530540854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val="1823356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solidFill>
                      <a:srgbClr val="376C9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58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17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68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1516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01264"/>
              </p:ext>
            </p:extLst>
          </p:nvPr>
        </p:nvGraphicFramePr>
        <p:xfrm>
          <a:off x="5679698" y="4387482"/>
          <a:ext cx="24097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428">
                  <a:extLst>
                    <a:ext uri="{9D8B030D-6E8A-4147-A177-3AD203B41FA5}">
                      <a16:colId xmlns:a16="http://schemas.microsoft.com/office/drawing/2014/main" val="696091662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val="2103888755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val="530540854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val="1823356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7c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c9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xx..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8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7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68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815165"/>
                  </a:ext>
                </a:extLst>
              </a:tr>
            </a:tbl>
          </a:graphicData>
        </a:graphic>
      </p:graphicFrame>
      <p:sp>
        <p:nvSpPr>
          <p:cNvPr id="17" name="위쪽 화살표 16"/>
          <p:cNvSpPr/>
          <p:nvPr/>
        </p:nvSpPr>
        <p:spPr>
          <a:xfrm rot="1701103">
            <a:off x="2304402" y="3109015"/>
            <a:ext cx="484632" cy="97840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9623132">
            <a:off x="6373850" y="3390140"/>
            <a:ext cx="484632" cy="8520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95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3F908-ACA8-C2A9-AD29-91054153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ShiftRows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BFBAB-21ED-3772-40C9-C77889C9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8323" y="900000"/>
            <a:ext cx="55723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State </a:t>
            </a:r>
            <a:r>
              <a:rPr lang="ko-KR" altLang="en-US" sz="1050" b="1" dirty="0"/>
              <a:t>의 각 행을 구성하는 바이트들을 </a:t>
            </a:r>
            <a:r>
              <a:rPr lang="ko-KR" altLang="en-US" sz="1050" b="1" dirty="0" err="1"/>
              <a:t>쉬프트</a:t>
            </a:r>
            <a:r>
              <a:rPr lang="ko-KR" altLang="en-US" sz="1050" b="1" dirty="0"/>
              <a:t> 하는 함수</a:t>
            </a:r>
            <a:r>
              <a:rPr lang="en-US" altLang="ko-KR" sz="1050" b="1" dirty="0"/>
              <a:t>. </a:t>
            </a:r>
            <a:r>
              <a:rPr lang="ko-KR" altLang="en-US" sz="1050" b="1" dirty="0"/>
              <a:t>순열의 역할을 수행한다</a:t>
            </a:r>
            <a:r>
              <a:rPr lang="en-US" altLang="ko-KR" sz="1050" b="1" dirty="0"/>
              <a:t>.</a:t>
            </a:r>
          </a:p>
          <a:p>
            <a:r>
              <a:rPr lang="en-US" altLang="ko-KR" sz="1050" b="1" dirty="0"/>
              <a:t>2</a:t>
            </a:r>
            <a:r>
              <a:rPr lang="ko-KR" altLang="en-US" sz="1050" b="1" dirty="0"/>
              <a:t>행은 왼쪽으로 </a:t>
            </a:r>
            <a:r>
              <a:rPr lang="en-US" altLang="ko-KR" sz="1050" b="1" dirty="0"/>
              <a:t>1</a:t>
            </a:r>
            <a:r>
              <a:rPr lang="ko-KR" altLang="en-US" sz="1050" b="1" dirty="0"/>
              <a:t>칸</a:t>
            </a:r>
            <a:r>
              <a:rPr lang="en-US" altLang="ko-KR" sz="1050" b="1" dirty="0"/>
              <a:t>, 3</a:t>
            </a:r>
            <a:r>
              <a:rPr lang="ko-KR" altLang="en-US" sz="1050" b="1" dirty="0"/>
              <a:t>행은 왼쪽으로 </a:t>
            </a:r>
            <a:r>
              <a:rPr lang="en-US" altLang="ko-KR" sz="1050" b="1" dirty="0"/>
              <a:t>2</a:t>
            </a:r>
            <a:r>
              <a:rPr lang="ko-KR" altLang="en-US" sz="1050" b="1" dirty="0"/>
              <a:t>칸</a:t>
            </a:r>
            <a:r>
              <a:rPr lang="en-US" altLang="ko-KR" sz="1050" b="1" dirty="0"/>
              <a:t>, 4</a:t>
            </a:r>
            <a:r>
              <a:rPr lang="ko-KR" altLang="en-US" sz="1050" b="1" dirty="0"/>
              <a:t>행은 왼쪽으로 </a:t>
            </a:r>
            <a:r>
              <a:rPr lang="en-US" altLang="ko-KR" sz="1050" b="1" dirty="0"/>
              <a:t>3</a:t>
            </a:r>
            <a:r>
              <a:rPr lang="ko-KR" altLang="en-US" sz="1050" b="1" dirty="0"/>
              <a:t>칸을 빈다</a:t>
            </a:r>
            <a:r>
              <a:rPr lang="en-US" altLang="ko-KR" sz="1050" b="1" dirty="0"/>
              <a:t>. </a:t>
            </a:r>
            <a:r>
              <a:rPr lang="ko-KR" altLang="en-US" sz="1050" b="1" dirty="0" err="1"/>
              <a:t>복호화는</a:t>
            </a:r>
            <a:r>
              <a:rPr lang="ko-KR" altLang="en-US" sz="1050" b="1" dirty="0"/>
              <a:t> 반대로 한다</a:t>
            </a:r>
            <a:r>
              <a:rPr lang="en-US" altLang="ko-KR" sz="1050" b="1" dirty="0"/>
              <a:t>.</a:t>
            </a:r>
            <a:endParaRPr lang="ko-KR" altLang="en-US" sz="1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59965"/>
              </p:ext>
            </p:extLst>
          </p:nvPr>
        </p:nvGraphicFramePr>
        <p:xfrm>
          <a:off x="575153" y="1620000"/>
          <a:ext cx="3325908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31477">
                  <a:extLst>
                    <a:ext uri="{9D8B030D-6E8A-4147-A177-3AD203B41FA5}">
                      <a16:colId xmlns:a16="http://schemas.microsoft.com/office/drawing/2014/main" val="4122625261"/>
                    </a:ext>
                  </a:extLst>
                </a:gridCol>
                <a:gridCol w="831477">
                  <a:extLst>
                    <a:ext uri="{9D8B030D-6E8A-4147-A177-3AD203B41FA5}">
                      <a16:colId xmlns:a16="http://schemas.microsoft.com/office/drawing/2014/main" val="3611211631"/>
                    </a:ext>
                  </a:extLst>
                </a:gridCol>
                <a:gridCol w="831477">
                  <a:extLst>
                    <a:ext uri="{9D8B030D-6E8A-4147-A177-3AD203B41FA5}">
                      <a16:colId xmlns:a16="http://schemas.microsoft.com/office/drawing/2014/main" val="3467115314"/>
                    </a:ext>
                  </a:extLst>
                </a:gridCol>
                <a:gridCol w="831477">
                  <a:extLst>
                    <a:ext uri="{9D8B030D-6E8A-4147-A177-3AD203B41FA5}">
                      <a16:colId xmlns:a16="http://schemas.microsoft.com/office/drawing/2014/main" val="2166310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6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7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0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8073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76904"/>
              </p:ext>
            </p:extLst>
          </p:nvPr>
        </p:nvGraphicFramePr>
        <p:xfrm>
          <a:off x="5263694" y="1620000"/>
          <a:ext cx="3325908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31477">
                  <a:extLst>
                    <a:ext uri="{9D8B030D-6E8A-4147-A177-3AD203B41FA5}">
                      <a16:colId xmlns:a16="http://schemas.microsoft.com/office/drawing/2014/main" val="4122625261"/>
                    </a:ext>
                  </a:extLst>
                </a:gridCol>
                <a:gridCol w="831477">
                  <a:extLst>
                    <a:ext uri="{9D8B030D-6E8A-4147-A177-3AD203B41FA5}">
                      <a16:colId xmlns:a16="http://schemas.microsoft.com/office/drawing/2014/main" val="3611211631"/>
                    </a:ext>
                  </a:extLst>
                </a:gridCol>
                <a:gridCol w="831477">
                  <a:extLst>
                    <a:ext uri="{9D8B030D-6E8A-4147-A177-3AD203B41FA5}">
                      <a16:colId xmlns:a16="http://schemas.microsoft.com/office/drawing/2014/main" val="3467115314"/>
                    </a:ext>
                  </a:extLst>
                </a:gridCol>
                <a:gridCol w="831477">
                  <a:extLst>
                    <a:ext uri="{9D8B030D-6E8A-4147-A177-3AD203B41FA5}">
                      <a16:colId xmlns:a16="http://schemas.microsoft.com/office/drawing/2014/main" val="2166310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6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7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0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80734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24" y="3614051"/>
            <a:ext cx="6522698" cy="180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4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C4CE0-53E5-AE21-5206-1DCD1AB37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304229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3F908-ACA8-C2A9-AD29-91054153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MixColumns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BFBAB-21ED-3772-40C9-C77889C9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7264" y="900000"/>
            <a:ext cx="54761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열 단위로 치환을 수행하는 함수</a:t>
            </a:r>
            <a:r>
              <a:rPr lang="en-US" altLang="ko-KR" sz="1050" b="1" dirty="0"/>
              <a:t>. </a:t>
            </a:r>
            <a:r>
              <a:rPr lang="ko-KR" altLang="en-US" sz="1050" b="1" dirty="0"/>
              <a:t>열의 </a:t>
            </a:r>
            <a:r>
              <a:rPr lang="en-US" altLang="ko-KR" sz="1050" b="1" dirty="0"/>
              <a:t>State </a:t>
            </a:r>
            <a:r>
              <a:rPr lang="ko-KR" altLang="en-US" sz="1050" b="1" dirty="0"/>
              <a:t>가 </a:t>
            </a:r>
            <a:r>
              <a:rPr lang="en-US" altLang="ko-KR" sz="1050" b="1" dirty="0"/>
              <a:t>4*4 </a:t>
            </a:r>
            <a:r>
              <a:rPr lang="ko-KR" altLang="en-US" sz="1050" b="1" dirty="0"/>
              <a:t>다른 행렬과 곱해져서 해당 열이 치환됨</a:t>
            </a:r>
            <a:r>
              <a:rPr lang="en-US" altLang="ko-KR" sz="1050" b="1" dirty="0"/>
              <a:t>.</a:t>
            </a:r>
            <a:endParaRPr lang="ko-KR" altLang="en-US" sz="6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795128"/>
              </p:ext>
            </p:extLst>
          </p:nvPr>
        </p:nvGraphicFramePr>
        <p:xfrm>
          <a:off x="7150973" y="1868739"/>
          <a:ext cx="788894" cy="1483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88894">
                  <a:extLst>
                    <a:ext uri="{9D8B030D-6E8A-4147-A177-3AD203B41FA5}">
                      <a16:colId xmlns:a16="http://schemas.microsoft.com/office/drawing/2014/main" val="1473440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1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314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78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401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577551"/>
              </p:ext>
            </p:extLst>
          </p:nvPr>
        </p:nvGraphicFramePr>
        <p:xfrm>
          <a:off x="360000" y="1868739"/>
          <a:ext cx="31735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76">
                  <a:extLst>
                    <a:ext uri="{9D8B030D-6E8A-4147-A177-3AD203B41FA5}">
                      <a16:colId xmlns:a16="http://schemas.microsoft.com/office/drawing/2014/main" val="2303242452"/>
                    </a:ext>
                  </a:extLst>
                </a:gridCol>
                <a:gridCol w="793376">
                  <a:extLst>
                    <a:ext uri="{9D8B030D-6E8A-4147-A177-3AD203B41FA5}">
                      <a16:colId xmlns:a16="http://schemas.microsoft.com/office/drawing/2014/main" val="350723204"/>
                    </a:ext>
                  </a:extLst>
                </a:gridCol>
                <a:gridCol w="793376">
                  <a:extLst>
                    <a:ext uri="{9D8B030D-6E8A-4147-A177-3AD203B41FA5}">
                      <a16:colId xmlns:a16="http://schemas.microsoft.com/office/drawing/2014/main" val="2481013029"/>
                    </a:ext>
                  </a:extLst>
                </a:gridCol>
                <a:gridCol w="793376">
                  <a:extLst>
                    <a:ext uri="{9D8B030D-6E8A-4147-A177-3AD203B41FA5}">
                      <a16:colId xmlns:a16="http://schemas.microsoft.com/office/drawing/2014/main" val="1378466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1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8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41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5134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15842" y="35505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[4x1]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37328" y="359484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[4x4]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32756" y="359484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[4x1]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98494"/>
              </p:ext>
            </p:extLst>
          </p:nvPr>
        </p:nvGraphicFramePr>
        <p:xfrm>
          <a:off x="1047264" y="4832118"/>
          <a:ext cx="31735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376">
                  <a:extLst>
                    <a:ext uri="{9D8B030D-6E8A-4147-A177-3AD203B41FA5}">
                      <a16:colId xmlns:a16="http://schemas.microsoft.com/office/drawing/2014/main" val="2303242452"/>
                    </a:ext>
                  </a:extLst>
                </a:gridCol>
                <a:gridCol w="793376">
                  <a:extLst>
                    <a:ext uri="{9D8B030D-6E8A-4147-A177-3AD203B41FA5}">
                      <a16:colId xmlns:a16="http://schemas.microsoft.com/office/drawing/2014/main" val="350723204"/>
                    </a:ext>
                  </a:extLst>
                </a:gridCol>
                <a:gridCol w="793376">
                  <a:extLst>
                    <a:ext uri="{9D8B030D-6E8A-4147-A177-3AD203B41FA5}">
                      <a16:colId xmlns:a16="http://schemas.microsoft.com/office/drawing/2014/main" val="2481013029"/>
                    </a:ext>
                  </a:extLst>
                </a:gridCol>
                <a:gridCol w="793376">
                  <a:extLst>
                    <a:ext uri="{9D8B030D-6E8A-4147-A177-3AD203B41FA5}">
                      <a16:colId xmlns:a16="http://schemas.microsoft.com/office/drawing/2014/main" val="1378466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1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8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41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51347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974172"/>
              </p:ext>
            </p:extLst>
          </p:nvPr>
        </p:nvGraphicFramePr>
        <p:xfrm>
          <a:off x="3967887" y="1867069"/>
          <a:ext cx="788894" cy="1483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88894">
                  <a:extLst>
                    <a:ext uri="{9D8B030D-6E8A-4147-A177-3AD203B41FA5}">
                      <a16:colId xmlns:a16="http://schemas.microsoft.com/office/drawing/2014/main" val="1473440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1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78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401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80034"/>
              </p:ext>
            </p:extLst>
          </p:nvPr>
        </p:nvGraphicFramePr>
        <p:xfrm>
          <a:off x="5762699" y="4832118"/>
          <a:ext cx="31735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376">
                  <a:extLst>
                    <a:ext uri="{9D8B030D-6E8A-4147-A177-3AD203B41FA5}">
                      <a16:colId xmlns:a16="http://schemas.microsoft.com/office/drawing/2014/main" val="2303242452"/>
                    </a:ext>
                  </a:extLst>
                </a:gridCol>
                <a:gridCol w="793376">
                  <a:extLst>
                    <a:ext uri="{9D8B030D-6E8A-4147-A177-3AD203B41FA5}">
                      <a16:colId xmlns:a16="http://schemas.microsoft.com/office/drawing/2014/main" val="350723204"/>
                    </a:ext>
                  </a:extLst>
                </a:gridCol>
                <a:gridCol w="793376">
                  <a:extLst>
                    <a:ext uri="{9D8B030D-6E8A-4147-A177-3AD203B41FA5}">
                      <a16:colId xmlns:a16="http://schemas.microsoft.com/office/drawing/2014/main" val="2481013029"/>
                    </a:ext>
                  </a:extLst>
                </a:gridCol>
                <a:gridCol w="793376">
                  <a:extLst>
                    <a:ext uri="{9D8B030D-6E8A-4147-A177-3AD203B41FA5}">
                      <a16:colId xmlns:a16="http://schemas.microsoft.com/office/drawing/2014/main" val="1378466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1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8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314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41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51347"/>
                  </a:ext>
                </a:extLst>
              </a:tr>
            </a:tbl>
          </a:graphicData>
        </a:graphic>
      </p:graphicFrame>
      <p:sp>
        <p:nvSpPr>
          <p:cNvPr id="15" name="위쪽 화살표 14"/>
          <p:cNvSpPr/>
          <p:nvPr/>
        </p:nvSpPr>
        <p:spPr>
          <a:xfrm rot="1701103">
            <a:off x="2770567" y="3651240"/>
            <a:ext cx="484632" cy="97840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28778" y="2424083"/>
            <a:ext cx="51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62699" y="2424083"/>
            <a:ext cx="51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7303103" y="4048040"/>
            <a:ext cx="484632" cy="54559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44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 </a:t>
            </a:r>
            <a:r>
              <a:rPr lang="ko-KR" altLang="en-US" dirty="0"/>
              <a:t>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28" y="837247"/>
            <a:ext cx="3451172" cy="55577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2306" y="1326776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 </a:t>
            </a:r>
            <a:r>
              <a:rPr lang="en-US" altLang="ko-KR" dirty="0"/>
              <a:t>XOR </a:t>
            </a:r>
            <a:r>
              <a:rPr lang="ko-KR" altLang="en-US" dirty="0"/>
              <a:t>연산 해주고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3648" y="22056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치환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3648" y="25749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순열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3648" y="296291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행렬 연산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33648" y="3367713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 </a:t>
            </a:r>
            <a:r>
              <a:rPr lang="en-US" altLang="ko-KR" dirty="0"/>
              <a:t>XOR</a:t>
            </a:r>
            <a:r>
              <a:rPr lang="ko-KR" altLang="en-US" dirty="0"/>
              <a:t>연산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6305" y="2691491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9 </a:t>
            </a:r>
            <a:r>
              <a:rPr lang="ko-KR" altLang="en-US" dirty="0"/>
              <a:t>번 반복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33648" y="4339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치환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3648" y="4708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순열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3648" y="507788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 </a:t>
            </a:r>
            <a:r>
              <a:rPr lang="en-US" altLang="ko-KR" dirty="0"/>
              <a:t>XOR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2335023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C4CE0-53E5-AE21-5206-1DCD1AB37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469042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파일</a:t>
            </a:r>
            <a:r>
              <a:rPr lang="en-US" altLang="ko-KR" sz="2400" dirty="0"/>
              <a:t>(</a:t>
            </a:r>
            <a:r>
              <a:rPr lang="ko-KR" altLang="en-US" sz="2400" dirty="0"/>
              <a:t>텍스트 파일</a:t>
            </a:r>
            <a:r>
              <a:rPr lang="en-US" altLang="ko-KR" sz="2400" dirty="0"/>
              <a:t>) </a:t>
            </a:r>
            <a:r>
              <a:rPr lang="ko-KR" altLang="en-US" sz="2400" dirty="0"/>
              <a:t>불러와서 </a:t>
            </a:r>
            <a:r>
              <a:rPr lang="en-US" altLang="ko-KR" sz="2400" dirty="0"/>
              <a:t>bit </a:t>
            </a:r>
            <a:r>
              <a:rPr lang="ko-KR" altLang="en-US" sz="2400" dirty="0"/>
              <a:t>로 바꾸고 무선채널로 전송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파일 데이터를</a:t>
            </a:r>
            <a:r>
              <a:rPr lang="en-US" altLang="ko-KR" sz="2400" dirty="0"/>
              <a:t> AES</a:t>
            </a:r>
            <a:r>
              <a:rPr lang="ko-KR" altLang="en-US" sz="2400" dirty="0"/>
              <a:t>를 이용해서 암호화</a:t>
            </a:r>
            <a:r>
              <a:rPr lang="en-US" altLang="ko-KR" sz="2400" dirty="0"/>
              <a:t>/</a:t>
            </a:r>
            <a:r>
              <a:rPr lang="ko-KR" altLang="en-US" sz="2400" dirty="0"/>
              <a:t>복호화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</a:t>
            </a:r>
            <a:r>
              <a:rPr lang="ko-KR" altLang="en-US" sz="2400" dirty="0"/>
              <a:t> 무선채널에서 키 값 추출해서 스트림암호로 암호화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9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</a:t>
            </a:r>
            <a:r>
              <a:rPr lang="en-US" altLang="ko-KR"/>
              <a:t> </a:t>
            </a:r>
            <a:r>
              <a:rPr lang="ko-KR" altLang="en-US"/>
              <a:t>불러와서 무선통신 적용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58E09B-AFEA-4E4C-F2BE-C81A4739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60" y="1480543"/>
            <a:ext cx="6648450" cy="1504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E85D9A-B48C-2F36-439C-0CCEA09243CB}"/>
              </a:ext>
            </a:extLst>
          </p:cNvPr>
          <p:cNvSpPr txBox="1"/>
          <p:nvPr/>
        </p:nvSpPr>
        <p:spPr>
          <a:xfrm>
            <a:off x="1163783" y="3082083"/>
            <a:ext cx="35108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fopen</a:t>
            </a:r>
            <a:r>
              <a:rPr lang="en-US" altLang="ko-KR" dirty="0"/>
              <a:t>(</a:t>
            </a:r>
            <a:r>
              <a:rPr lang="ko-KR" altLang="en-US" dirty="0"/>
              <a:t>파일명</a:t>
            </a:r>
            <a:r>
              <a:rPr lang="en-US" altLang="ko-KR" dirty="0"/>
              <a:t>, </a:t>
            </a:r>
            <a:r>
              <a:rPr lang="ko-KR" altLang="en-US" dirty="0"/>
              <a:t>모드</a:t>
            </a:r>
            <a:r>
              <a:rPr lang="en-US" altLang="ko-KR" dirty="0"/>
              <a:t>)  :  </a:t>
            </a:r>
            <a:r>
              <a:rPr lang="ko-KR" altLang="en-US" dirty="0"/>
              <a:t>파일 열기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F6A5C5-AA60-6F7D-6FCD-3476AC1687FA}"/>
              </a:ext>
            </a:extLst>
          </p:cNvPr>
          <p:cNvSpPr txBox="1"/>
          <p:nvPr/>
        </p:nvSpPr>
        <p:spPr>
          <a:xfrm>
            <a:off x="1163783" y="3787989"/>
            <a:ext cx="28570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fread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ID)  :  </a:t>
            </a:r>
            <a:r>
              <a:rPr lang="ko-KR" altLang="en-US" dirty="0"/>
              <a:t>파일 읽기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B78655-B772-539F-6E70-06FF0BCB1DDE}"/>
              </a:ext>
            </a:extLst>
          </p:cNvPr>
          <p:cNvSpPr txBox="1"/>
          <p:nvPr/>
        </p:nvSpPr>
        <p:spPr>
          <a:xfrm>
            <a:off x="1163783" y="4460761"/>
            <a:ext cx="28518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fclose</a:t>
            </a:r>
            <a:r>
              <a:rPr lang="en-US" altLang="ko-KR" dirty="0"/>
              <a:t>(</a:t>
            </a:r>
            <a:r>
              <a:rPr lang="ko-KR" altLang="en-US" dirty="0"/>
              <a:t>파일 </a:t>
            </a:r>
            <a:r>
              <a:rPr lang="en-US" altLang="ko-KR" dirty="0"/>
              <a:t>ID) : </a:t>
            </a:r>
            <a:r>
              <a:rPr lang="ko-KR" altLang="en-US" dirty="0"/>
              <a:t>파일 닫기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4003DC-E0C9-3517-97B7-807C381B9E26}"/>
              </a:ext>
            </a:extLst>
          </p:cNvPr>
          <p:cNvSpPr txBox="1"/>
          <p:nvPr/>
        </p:nvSpPr>
        <p:spPr>
          <a:xfrm>
            <a:off x="1163783" y="5855451"/>
            <a:ext cx="3490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readFile</a:t>
            </a:r>
            <a:r>
              <a:rPr lang="en-US" altLang="ko-KR" dirty="0"/>
              <a:t>(</a:t>
            </a:r>
            <a:r>
              <a:rPr lang="ko-KR" altLang="en-US" dirty="0"/>
              <a:t>파일명</a:t>
            </a:r>
            <a:r>
              <a:rPr lang="en-US" altLang="ko-KR" dirty="0"/>
              <a:t>) </a:t>
            </a:r>
            <a:r>
              <a:rPr lang="ko-KR" altLang="en-US" dirty="0"/>
              <a:t>으로  함수 저장</a:t>
            </a:r>
            <a:endParaRPr lang="en-US" altLang="ko-KR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631233EF-8BE9-894A-4A7E-8D2C4BB30036}"/>
              </a:ext>
            </a:extLst>
          </p:cNvPr>
          <p:cNvSpPr/>
          <p:nvPr/>
        </p:nvSpPr>
        <p:spPr>
          <a:xfrm>
            <a:off x="2552194" y="5075119"/>
            <a:ext cx="484632" cy="5353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CFFC24-EF9F-F260-EE61-904466C365D1}"/>
              </a:ext>
            </a:extLst>
          </p:cNvPr>
          <p:cNvSpPr txBox="1"/>
          <p:nvPr/>
        </p:nvSpPr>
        <p:spPr>
          <a:xfrm>
            <a:off x="822036" y="988698"/>
            <a:ext cx="1850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파일 불러오기</a:t>
            </a:r>
          </a:p>
        </p:txBody>
      </p:sp>
    </p:spTree>
    <p:extLst>
      <p:ext uri="{BB962C8B-B14F-4D97-AF65-F5344CB8AC3E}">
        <p14:creationId xmlns:p14="http://schemas.microsoft.com/office/powerpoint/2010/main" val="283205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0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99306-459F-7D8D-E416-54BE64E87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실험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CC7570-7B6C-E1E6-7F03-18064984B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/>
              <a:t>파일 불러와서 무선통신 적용하기</a:t>
            </a:r>
            <a:endParaRPr lang="en-US" altLang="ko-KR" b="1" dirty="0"/>
          </a:p>
          <a:p>
            <a:r>
              <a:rPr lang="en-US" altLang="ko-KR" b="1" dirty="0"/>
              <a:t>Text2bin.m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9823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</a:t>
            </a:r>
            <a:r>
              <a:rPr lang="en-US" altLang="ko-KR"/>
              <a:t> </a:t>
            </a:r>
            <a:r>
              <a:rPr lang="ko-KR" altLang="en-US"/>
              <a:t>불러와서 무선통신 적용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C74707-6B67-F750-BC6A-E4203C70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37353"/>
            <a:ext cx="4610100" cy="4486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83ED99-382E-5344-956A-BECF71933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837244"/>
            <a:ext cx="4717093" cy="8873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4084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불러와서 무선통신 적용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270DD-D87C-2B1A-A75F-30FC43C1C41E}"/>
              </a:ext>
            </a:extLst>
          </p:cNvPr>
          <p:cNvSpPr txBox="1"/>
          <p:nvPr/>
        </p:nvSpPr>
        <p:spPr>
          <a:xfrm>
            <a:off x="822036" y="988698"/>
            <a:ext cx="47820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불러온 파일 데이터 이진데이터로 변환하기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9F913E-E472-2166-2154-A185F3F4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81" y="1594510"/>
            <a:ext cx="46958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불러와서 무선통신 적용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54195ED-3765-5DB1-904C-51B158AECCC1}"/>
              </a:ext>
            </a:extLst>
          </p:cNvPr>
          <p:cNvGrpSpPr/>
          <p:nvPr/>
        </p:nvGrpSpPr>
        <p:grpSpPr>
          <a:xfrm>
            <a:off x="246764" y="1590417"/>
            <a:ext cx="8645236" cy="540000"/>
            <a:chOff x="249382" y="1191491"/>
            <a:chExt cx="8645236" cy="540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D67EFC6-AAB5-2A42-0C4B-636D15185A38}"/>
                </a:ext>
              </a:extLst>
            </p:cNvPr>
            <p:cNvSpPr/>
            <p:nvPr/>
          </p:nvSpPr>
          <p:spPr>
            <a:xfrm>
              <a:off x="24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6935A4-0C75-68BD-B5FF-60C57E528BC5}"/>
                </a:ext>
              </a:extLst>
            </p:cNvPr>
            <p:cNvSpPr/>
            <p:nvPr/>
          </p:nvSpPr>
          <p:spPr>
            <a:xfrm>
              <a:off x="78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56BC07-5EA6-6558-B03B-8E33743DAA37}"/>
                </a:ext>
              </a:extLst>
            </p:cNvPr>
            <p:cNvSpPr/>
            <p:nvPr/>
          </p:nvSpPr>
          <p:spPr>
            <a:xfrm>
              <a:off x="132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2F7E0C2-EF4D-AEE6-6286-9CB14D313112}"/>
                </a:ext>
              </a:extLst>
            </p:cNvPr>
            <p:cNvSpPr/>
            <p:nvPr/>
          </p:nvSpPr>
          <p:spPr>
            <a:xfrm>
              <a:off x="186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B3FF081-7117-FE1B-B23D-28AEAB51EC9D}"/>
                </a:ext>
              </a:extLst>
            </p:cNvPr>
            <p:cNvSpPr/>
            <p:nvPr/>
          </p:nvSpPr>
          <p:spPr>
            <a:xfrm>
              <a:off x="240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B1A2ED3-7D48-D4E7-7F91-D80AA63F1469}"/>
                </a:ext>
              </a:extLst>
            </p:cNvPr>
            <p:cNvSpPr/>
            <p:nvPr/>
          </p:nvSpPr>
          <p:spPr>
            <a:xfrm>
              <a:off x="294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60F1B92-470E-7A99-5CAA-C8AE094199A9}"/>
                </a:ext>
              </a:extLst>
            </p:cNvPr>
            <p:cNvSpPr/>
            <p:nvPr/>
          </p:nvSpPr>
          <p:spPr>
            <a:xfrm>
              <a:off x="348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596951D-AAA1-1854-A80F-B5D4AE9B02C9}"/>
                </a:ext>
              </a:extLst>
            </p:cNvPr>
            <p:cNvSpPr/>
            <p:nvPr/>
          </p:nvSpPr>
          <p:spPr>
            <a:xfrm>
              <a:off x="402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42824CE-E26D-DA99-13AA-598ADBE8627E}"/>
                </a:ext>
              </a:extLst>
            </p:cNvPr>
            <p:cNvSpPr/>
            <p:nvPr/>
          </p:nvSpPr>
          <p:spPr>
            <a:xfrm>
              <a:off x="456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09B087-ADEC-8F14-FAD6-02B9494301D8}"/>
                </a:ext>
              </a:extLst>
            </p:cNvPr>
            <p:cNvSpPr/>
            <p:nvPr/>
          </p:nvSpPr>
          <p:spPr>
            <a:xfrm>
              <a:off x="510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6EB649F-78C1-6D1D-F432-F81CEE6B335A}"/>
                </a:ext>
              </a:extLst>
            </p:cNvPr>
            <p:cNvSpPr/>
            <p:nvPr/>
          </p:nvSpPr>
          <p:spPr>
            <a:xfrm>
              <a:off x="564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C00E0A-7435-5EF1-D4D4-C2F3AF1154F8}"/>
                </a:ext>
              </a:extLst>
            </p:cNvPr>
            <p:cNvSpPr/>
            <p:nvPr/>
          </p:nvSpPr>
          <p:spPr>
            <a:xfrm>
              <a:off x="618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E00A2AD-38B7-3CE6-7CA0-650FA2B01A59}"/>
                </a:ext>
              </a:extLst>
            </p:cNvPr>
            <p:cNvSpPr/>
            <p:nvPr/>
          </p:nvSpPr>
          <p:spPr>
            <a:xfrm>
              <a:off x="672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F00B260-0500-3063-CBC0-45801CB54532}"/>
                </a:ext>
              </a:extLst>
            </p:cNvPr>
            <p:cNvSpPr/>
            <p:nvPr/>
          </p:nvSpPr>
          <p:spPr>
            <a:xfrm>
              <a:off x="726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4C89010-95AA-D81A-928A-4574B3047D27}"/>
                </a:ext>
              </a:extLst>
            </p:cNvPr>
            <p:cNvSpPr/>
            <p:nvPr/>
          </p:nvSpPr>
          <p:spPr>
            <a:xfrm>
              <a:off x="7814618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5BD1AD0-5F75-7E4E-85ED-8E7DCDAACB89}"/>
                </a:ext>
              </a:extLst>
            </p:cNvPr>
            <p:cNvSpPr/>
            <p:nvPr/>
          </p:nvSpPr>
          <p:spPr>
            <a:xfrm>
              <a:off x="8354618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576D718-A816-5931-8513-1B02E619B0B7}"/>
              </a:ext>
            </a:extLst>
          </p:cNvPr>
          <p:cNvGrpSpPr/>
          <p:nvPr/>
        </p:nvGrpSpPr>
        <p:grpSpPr>
          <a:xfrm>
            <a:off x="252000" y="5141259"/>
            <a:ext cx="8645236" cy="540000"/>
            <a:chOff x="249382" y="1191491"/>
            <a:chExt cx="8645236" cy="5400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442960-40EF-AE73-C6DE-425BC363C889}"/>
                </a:ext>
              </a:extLst>
            </p:cNvPr>
            <p:cNvSpPr/>
            <p:nvPr/>
          </p:nvSpPr>
          <p:spPr>
            <a:xfrm>
              <a:off x="24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70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9FE3480-F2FC-A8A4-050A-6C6F9CFB11F4}"/>
                </a:ext>
              </a:extLst>
            </p:cNvPr>
            <p:cNvSpPr/>
            <p:nvPr/>
          </p:nvSpPr>
          <p:spPr>
            <a:xfrm>
              <a:off x="78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111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A92D2F1-4AB8-4D5C-E9FC-C94D1A5DD095}"/>
                </a:ext>
              </a:extLst>
            </p:cNvPr>
            <p:cNvSpPr/>
            <p:nvPr/>
          </p:nvSpPr>
          <p:spPr>
            <a:xfrm>
              <a:off x="132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114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DEC21C8-7584-2EDD-DF3C-FB56C7F13F9F}"/>
                </a:ext>
              </a:extLst>
            </p:cNvPr>
            <p:cNvSpPr/>
            <p:nvPr/>
          </p:nvSpPr>
          <p:spPr>
            <a:xfrm>
              <a:off x="186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BDA2046-600D-8BD1-A6EE-3EB663107055}"/>
                </a:ext>
              </a:extLst>
            </p:cNvPr>
            <p:cNvSpPr/>
            <p:nvPr/>
          </p:nvSpPr>
          <p:spPr>
            <a:xfrm>
              <a:off x="240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115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F1A2DC4-F6CE-F19D-9070-AAE1E255E438}"/>
                </a:ext>
              </a:extLst>
            </p:cNvPr>
            <p:cNvSpPr/>
            <p:nvPr/>
          </p:nvSpPr>
          <p:spPr>
            <a:xfrm>
              <a:off x="294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101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08412F4-241C-7F6F-7425-35BB68A72E02}"/>
                </a:ext>
              </a:extLst>
            </p:cNvPr>
            <p:cNvSpPr/>
            <p:nvPr/>
          </p:nvSpPr>
          <p:spPr>
            <a:xfrm>
              <a:off x="348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118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AC10800-2876-715C-FFB7-60314BA756F1}"/>
                </a:ext>
              </a:extLst>
            </p:cNvPr>
            <p:cNvSpPr/>
            <p:nvPr/>
          </p:nvSpPr>
          <p:spPr>
            <a:xfrm>
              <a:off x="402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101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5D456C1-1132-425E-3D21-28A21E92C17D}"/>
                </a:ext>
              </a:extLst>
            </p:cNvPr>
            <p:cNvSpPr/>
            <p:nvPr/>
          </p:nvSpPr>
          <p:spPr>
            <a:xfrm>
              <a:off x="456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110</a:t>
              </a:r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584C53F-5CC0-5E7A-3444-8201C203C7A5}"/>
                </a:ext>
              </a:extLst>
            </p:cNvPr>
            <p:cNvSpPr/>
            <p:nvPr/>
          </p:nvSpPr>
          <p:spPr>
            <a:xfrm>
              <a:off x="510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B03E134-86DD-86A4-9AEA-ED9986D6C7BD}"/>
                </a:ext>
              </a:extLst>
            </p:cNvPr>
            <p:cNvSpPr/>
            <p:nvPr/>
          </p:nvSpPr>
          <p:spPr>
            <a:xfrm>
              <a:off x="564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100</a:t>
              </a:r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F6857E2-3D73-1933-B00F-B979DEF8B98A}"/>
                </a:ext>
              </a:extLst>
            </p:cNvPr>
            <p:cNvSpPr/>
            <p:nvPr/>
          </p:nvSpPr>
          <p:spPr>
            <a:xfrm>
              <a:off x="618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97</a:t>
              </a:r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26CBC29-E68B-E05D-0AF6-7C9044B6E115}"/>
                </a:ext>
              </a:extLst>
            </p:cNvPr>
            <p:cNvSpPr/>
            <p:nvPr/>
          </p:nvSpPr>
          <p:spPr>
            <a:xfrm>
              <a:off x="672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121</a:t>
              </a:r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2B5FDB0-012C-D03B-10E0-9B1B01AAA5CB}"/>
                </a:ext>
              </a:extLst>
            </p:cNvPr>
            <p:cNvSpPr/>
            <p:nvPr/>
          </p:nvSpPr>
          <p:spPr>
            <a:xfrm>
              <a:off x="726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115</a:t>
              </a:r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39B3494-D354-63FA-3BF7-A59461DA61D6}"/>
                </a:ext>
              </a:extLst>
            </p:cNvPr>
            <p:cNvSpPr/>
            <p:nvPr/>
          </p:nvSpPr>
          <p:spPr>
            <a:xfrm>
              <a:off x="7814618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80A076D-6BEA-6A2E-98A2-37474C8AD548}"/>
                </a:ext>
              </a:extLst>
            </p:cNvPr>
            <p:cNvSpPr/>
            <p:nvPr/>
          </p:nvSpPr>
          <p:spPr>
            <a:xfrm>
              <a:off x="8354618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97</a:t>
              </a:r>
              <a:endParaRPr lang="ko-KR" altLang="en-US" dirty="0"/>
            </a:p>
          </p:txBody>
        </p:sp>
      </p:grpSp>
      <p:pic>
        <p:nvPicPr>
          <p:cNvPr id="67" name="그림 66">
            <a:extLst>
              <a:ext uri="{FF2B5EF4-FFF2-40B4-BE49-F238E27FC236}">
                <a16:creationId xmlns:a16="http://schemas.microsoft.com/office/drawing/2014/main" id="{9E8F032B-725F-73AB-D8AB-A6076B07C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64" y="4649632"/>
            <a:ext cx="3867428" cy="4558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8" name="화살표: 아래쪽 67">
            <a:extLst>
              <a:ext uri="{FF2B5EF4-FFF2-40B4-BE49-F238E27FC236}">
                <a16:creationId xmlns:a16="http://schemas.microsoft.com/office/drawing/2014/main" id="{CB5CE0E0-60BE-B2B5-43FC-C99C631F75C0}"/>
              </a:ext>
            </a:extLst>
          </p:cNvPr>
          <p:cNvSpPr/>
          <p:nvPr/>
        </p:nvSpPr>
        <p:spPr>
          <a:xfrm>
            <a:off x="4296764" y="2820833"/>
            <a:ext cx="484632" cy="16310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2B6EEF4-FAF9-6397-222B-D2AC6EB324E6}"/>
              </a:ext>
            </a:extLst>
          </p:cNvPr>
          <p:cNvSpPr txBox="1"/>
          <p:nvPr/>
        </p:nvSpPr>
        <p:spPr>
          <a:xfrm>
            <a:off x="5390720" y="2443828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아스키 코드 값으로 변경 </a:t>
            </a:r>
            <a:r>
              <a:rPr lang="en-US" altLang="ko-KR" dirty="0"/>
              <a:t>(double)</a:t>
            </a:r>
            <a:endParaRPr lang="ko-KR" altLang="en-US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41859A8-FC6C-3099-9340-7518DEAE6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64" y="1106919"/>
            <a:ext cx="3124200" cy="447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417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불러와서 무선통신 적용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576D718-A816-5931-8513-1B02E619B0B7}"/>
              </a:ext>
            </a:extLst>
          </p:cNvPr>
          <p:cNvGrpSpPr/>
          <p:nvPr/>
        </p:nvGrpSpPr>
        <p:grpSpPr>
          <a:xfrm>
            <a:off x="360000" y="984895"/>
            <a:ext cx="8645236" cy="540000"/>
            <a:chOff x="249382" y="1191491"/>
            <a:chExt cx="8645236" cy="5400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442960-40EF-AE73-C6DE-425BC363C889}"/>
                </a:ext>
              </a:extLst>
            </p:cNvPr>
            <p:cNvSpPr/>
            <p:nvPr/>
          </p:nvSpPr>
          <p:spPr>
            <a:xfrm>
              <a:off x="24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70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9FE3480-F2FC-A8A4-050A-6C6F9CFB11F4}"/>
                </a:ext>
              </a:extLst>
            </p:cNvPr>
            <p:cNvSpPr/>
            <p:nvPr/>
          </p:nvSpPr>
          <p:spPr>
            <a:xfrm>
              <a:off x="78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111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A92D2F1-4AB8-4D5C-E9FC-C94D1A5DD095}"/>
                </a:ext>
              </a:extLst>
            </p:cNvPr>
            <p:cNvSpPr/>
            <p:nvPr/>
          </p:nvSpPr>
          <p:spPr>
            <a:xfrm>
              <a:off x="132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114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DEC21C8-7584-2EDD-DF3C-FB56C7F13F9F}"/>
                </a:ext>
              </a:extLst>
            </p:cNvPr>
            <p:cNvSpPr/>
            <p:nvPr/>
          </p:nvSpPr>
          <p:spPr>
            <a:xfrm>
              <a:off x="186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BDA2046-600D-8BD1-A6EE-3EB663107055}"/>
                </a:ext>
              </a:extLst>
            </p:cNvPr>
            <p:cNvSpPr/>
            <p:nvPr/>
          </p:nvSpPr>
          <p:spPr>
            <a:xfrm>
              <a:off x="240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115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F1A2DC4-F6CE-F19D-9070-AAE1E255E438}"/>
                </a:ext>
              </a:extLst>
            </p:cNvPr>
            <p:cNvSpPr/>
            <p:nvPr/>
          </p:nvSpPr>
          <p:spPr>
            <a:xfrm>
              <a:off x="294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101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08412F4-241C-7F6F-7425-35BB68A72E02}"/>
                </a:ext>
              </a:extLst>
            </p:cNvPr>
            <p:cNvSpPr/>
            <p:nvPr/>
          </p:nvSpPr>
          <p:spPr>
            <a:xfrm>
              <a:off x="348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118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AC10800-2876-715C-FFB7-60314BA756F1}"/>
                </a:ext>
              </a:extLst>
            </p:cNvPr>
            <p:cNvSpPr/>
            <p:nvPr/>
          </p:nvSpPr>
          <p:spPr>
            <a:xfrm>
              <a:off x="402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101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5D456C1-1132-425E-3D21-28A21E92C17D}"/>
                </a:ext>
              </a:extLst>
            </p:cNvPr>
            <p:cNvSpPr/>
            <p:nvPr/>
          </p:nvSpPr>
          <p:spPr>
            <a:xfrm>
              <a:off x="456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110</a:t>
              </a:r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584C53F-5CC0-5E7A-3444-8201C203C7A5}"/>
                </a:ext>
              </a:extLst>
            </p:cNvPr>
            <p:cNvSpPr/>
            <p:nvPr/>
          </p:nvSpPr>
          <p:spPr>
            <a:xfrm>
              <a:off x="510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B03E134-86DD-86A4-9AEA-ED9986D6C7BD}"/>
                </a:ext>
              </a:extLst>
            </p:cNvPr>
            <p:cNvSpPr/>
            <p:nvPr/>
          </p:nvSpPr>
          <p:spPr>
            <a:xfrm>
              <a:off x="564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100</a:t>
              </a:r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F6857E2-3D73-1933-B00F-B979DEF8B98A}"/>
                </a:ext>
              </a:extLst>
            </p:cNvPr>
            <p:cNvSpPr/>
            <p:nvPr/>
          </p:nvSpPr>
          <p:spPr>
            <a:xfrm>
              <a:off x="618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97</a:t>
              </a:r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26CBC29-E68B-E05D-0AF6-7C9044B6E115}"/>
                </a:ext>
              </a:extLst>
            </p:cNvPr>
            <p:cNvSpPr/>
            <p:nvPr/>
          </p:nvSpPr>
          <p:spPr>
            <a:xfrm>
              <a:off x="672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121</a:t>
              </a:r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2B5FDB0-012C-D03B-10E0-9B1B01AAA5CB}"/>
                </a:ext>
              </a:extLst>
            </p:cNvPr>
            <p:cNvSpPr/>
            <p:nvPr/>
          </p:nvSpPr>
          <p:spPr>
            <a:xfrm>
              <a:off x="7269382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115</a:t>
              </a:r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39B3494-D354-63FA-3BF7-A59461DA61D6}"/>
                </a:ext>
              </a:extLst>
            </p:cNvPr>
            <p:cNvSpPr/>
            <p:nvPr/>
          </p:nvSpPr>
          <p:spPr>
            <a:xfrm>
              <a:off x="7814618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80A076D-6BEA-6A2E-98A2-37474C8AD548}"/>
                </a:ext>
              </a:extLst>
            </p:cNvPr>
            <p:cNvSpPr/>
            <p:nvPr/>
          </p:nvSpPr>
          <p:spPr>
            <a:xfrm>
              <a:off x="8354618" y="1191491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97</a:t>
              </a:r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D319669-E12C-A7A5-2F60-E237E8FA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25" y="1882919"/>
            <a:ext cx="3228975" cy="54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F80A5DF-4964-F7E4-3429-1152EBF7E381}"/>
              </a:ext>
            </a:extLst>
          </p:cNvPr>
          <p:cNvSpPr/>
          <p:nvPr/>
        </p:nvSpPr>
        <p:spPr>
          <a:xfrm>
            <a:off x="900000" y="4138055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C80E95-00A3-3905-BE79-7433B734DB64}"/>
              </a:ext>
            </a:extLst>
          </p:cNvPr>
          <p:cNvSpPr/>
          <p:nvPr/>
        </p:nvSpPr>
        <p:spPr>
          <a:xfrm>
            <a:off x="1440000" y="4138055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BA0B88-E71D-63E9-E47B-BFBB433CF818}"/>
              </a:ext>
            </a:extLst>
          </p:cNvPr>
          <p:cNvSpPr/>
          <p:nvPr/>
        </p:nvSpPr>
        <p:spPr>
          <a:xfrm>
            <a:off x="1980000" y="4138055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A96634-FC15-053B-F477-BD9B86E1A570}"/>
              </a:ext>
            </a:extLst>
          </p:cNvPr>
          <p:cNvSpPr/>
          <p:nvPr/>
        </p:nvSpPr>
        <p:spPr>
          <a:xfrm>
            <a:off x="2520000" y="4138055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AEB775-503D-6B04-3F93-A49F5B72FE29}"/>
              </a:ext>
            </a:extLst>
          </p:cNvPr>
          <p:cNvSpPr/>
          <p:nvPr/>
        </p:nvSpPr>
        <p:spPr>
          <a:xfrm>
            <a:off x="3060000" y="4138055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57B7D5-7081-2100-0530-8C58CCCA585E}"/>
              </a:ext>
            </a:extLst>
          </p:cNvPr>
          <p:cNvSpPr/>
          <p:nvPr/>
        </p:nvSpPr>
        <p:spPr>
          <a:xfrm>
            <a:off x="3600000" y="4138055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9710600-DF78-2420-A28C-76CEC593AAC9}"/>
              </a:ext>
            </a:extLst>
          </p:cNvPr>
          <p:cNvSpPr/>
          <p:nvPr/>
        </p:nvSpPr>
        <p:spPr>
          <a:xfrm>
            <a:off x="4140000" y="4138055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3ED737-E9E6-3DF4-31A7-4E0FA727C7AB}"/>
              </a:ext>
            </a:extLst>
          </p:cNvPr>
          <p:cNvSpPr/>
          <p:nvPr/>
        </p:nvSpPr>
        <p:spPr>
          <a:xfrm>
            <a:off x="4680000" y="4138055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95B61C-F7B3-3CBB-1A06-27DEEDE35436}"/>
              </a:ext>
            </a:extLst>
          </p:cNvPr>
          <p:cNvSpPr txBox="1"/>
          <p:nvPr/>
        </p:nvSpPr>
        <p:spPr>
          <a:xfrm>
            <a:off x="243380" y="422338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70 =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A94146-D30C-B550-8F78-B9537BB8E94E}"/>
              </a:ext>
            </a:extLst>
          </p:cNvPr>
          <p:cNvSpPr txBox="1"/>
          <p:nvPr/>
        </p:nvSpPr>
        <p:spPr>
          <a:xfrm>
            <a:off x="4226364" y="1882919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원래 아스키코드는 </a:t>
            </a:r>
            <a:r>
              <a:rPr lang="en-US" altLang="ko-KR" dirty="0"/>
              <a:t>7</a:t>
            </a:r>
            <a:r>
              <a:rPr lang="ko-KR" altLang="en-US" dirty="0"/>
              <a:t>비트로 표현되어 있으나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계산하기 편하게 하기 위해 </a:t>
            </a:r>
            <a:r>
              <a:rPr lang="en-US" altLang="ko-KR" dirty="0"/>
              <a:t>8</a:t>
            </a:r>
            <a:r>
              <a:rPr lang="ko-KR" altLang="en-US" dirty="0"/>
              <a:t>비트로 표현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1C56B8F-5ED1-EB86-118B-B52DAD546915}"/>
              </a:ext>
            </a:extLst>
          </p:cNvPr>
          <p:cNvSpPr/>
          <p:nvPr/>
        </p:nvSpPr>
        <p:spPr>
          <a:xfrm>
            <a:off x="900000" y="4678055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8946D6B-DEA1-8F25-D235-078FF36D5E9E}"/>
              </a:ext>
            </a:extLst>
          </p:cNvPr>
          <p:cNvSpPr/>
          <p:nvPr/>
        </p:nvSpPr>
        <p:spPr>
          <a:xfrm>
            <a:off x="1440000" y="4678055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B51B546-D5AA-A161-B170-3A16EA6AAA18}"/>
              </a:ext>
            </a:extLst>
          </p:cNvPr>
          <p:cNvSpPr/>
          <p:nvPr/>
        </p:nvSpPr>
        <p:spPr>
          <a:xfrm>
            <a:off x="1980000" y="4678055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464217-5838-326C-6445-8EED3B257E5C}"/>
              </a:ext>
            </a:extLst>
          </p:cNvPr>
          <p:cNvSpPr/>
          <p:nvPr/>
        </p:nvSpPr>
        <p:spPr>
          <a:xfrm>
            <a:off x="2520000" y="4678055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AE6E9A0-65B7-889C-C69B-C75891AF215F}"/>
              </a:ext>
            </a:extLst>
          </p:cNvPr>
          <p:cNvSpPr/>
          <p:nvPr/>
        </p:nvSpPr>
        <p:spPr>
          <a:xfrm>
            <a:off x="3060000" y="4678055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30D1BAD-12E9-FADE-7398-37E8E3CD77E9}"/>
              </a:ext>
            </a:extLst>
          </p:cNvPr>
          <p:cNvSpPr/>
          <p:nvPr/>
        </p:nvSpPr>
        <p:spPr>
          <a:xfrm>
            <a:off x="3600000" y="4678055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58DF919-87BD-85EC-2E56-8CAF698F6106}"/>
              </a:ext>
            </a:extLst>
          </p:cNvPr>
          <p:cNvSpPr/>
          <p:nvPr/>
        </p:nvSpPr>
        <p:spPr>
          <a:xfrm>
            <a:off x="4140000" y="4678055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8000635-9524-AD24-EA0A-864D9CCB0D0D}"/>
              </a:ext>
            </a:extLst>
          </p:cNvPr>
          <p:cNvSpPr/>
          <p:nvPr/>
        </p:nvSpPr>
        <p:spPr>
          <a:xfrm>
            <a:off x="4680000" y="4678055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BFB16C-AC4F-9391-A608-A0B2352EE91C}"/>
              </a:ext>
            </a:extLst>
          </p:cNvPr>
          <p:cNvSpPr txBox="1"/>
          <p:nvPr/>
        </p:nvSpPr>
        <p:spPr>
          <a:xfrm>
            <a:off x="243380" y="476338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 =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930E7C2-404D-3DE3-64AC-5691EED5D240}"/>
              </a:ext>
            </a:extLst>
          </p:cNvPr>
          <p:cNvSpPr/>
          <p:nvPr/>
        </p:nvSpPr>
        <p:spPr>
          <a:xfrm>
            <a:off x="900000" y="5226545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6151060-7FD4-CA3D-10BB-D962AE8D187E}"/>
              </a:ext>
            </a:extLst>
          </p:cNvPr>
          <p:cNvSpPr/>
          <p:nvPr/>
        </p:nvSpPr>
        <p:spPr>
          <a:xfrm>
            <a:off x="1440000" y="5226545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7C16780-3C91-4269-BD75-03196AC3BA5E}"/>
              </a:ext>
            </a:extLst>
          </p:cNvPr>
          <p:cNvSpPr/>
          <p:nvPr/>
        </p:nvSpPr>
        <p:spPr>
          <a:xfrm>
            <a:off x="1980000" y="5226545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09B0054-A041-9631-5629-81CA03A8EA2B}"/>
              </a:ext>
            </a:extLst>
          </p:cNvPr>
          <p:cNvSpPr/>
          <p:nvPr/>
        </p:nvSpPr>
        <p:spPr>
          <a:xfrm>
            <a:off x="2520000" y="5226545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CF7A996-9389-5597-AFAA-2939B809090B}"/>
              </a:ext>
            </a:extLst>
          </p:cNvPr>
          <p:cNvSpPr/>
          <p:nvPr/>
        </p:nvSpPr>
        <p:spPr>
          <a:xfrm>
            <a:off x="3060000" y="5226545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DCD89A6-0E92-8742-0BA3-4B1786E37AED}"/>
              </a:ext>
            </a:extLst>
          </p:cNvPr>
          <p:cNvSpPr/>
          <p:nvPr/>
        </p:nvSpPr>
        <p:spPr>
          <a:xfrm>
            <a:off x="3600000" y="5226545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D86AB63-8453-58B1-C3D6-2EDB36C08ED6}"/>
              </a:ext>
            </a:extLst>
          </p:cNvPr>
          <p:cNvSpPr/>
          <p:nvPr/>
        </p:nvSpPr>
        <p:spPr>
          <a:xfrm>
            <a:off x="4140000" y="5226545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8B1982-7A4D-0AF0-2854-5F02C1AC3760}"/>
              </a:ext>
            </a:extLst>
          </p:cNvPr>
          <p:cNvSpPr/>
          <p:nvPr/>
        </p:nvSpPr>
        <p:spPr>
          <a:xfrm>
            <a:off x="4680000" y="5226545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5C29A9E-6075-E2D9-D273-F6DCF79E1F59}"/>
              </a:ext>
            </a:extLst>
          </p:cNvPr>
          <p:cNvSpPr txBox="1"/>
          <p:nvPr/>
        </p:nvSpPr>
        <p:spPr>
          <a:xfrm>
            <a:off x="243380" y="531187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114 =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0EE3A8-E850-0BED-B223-A31B038498D8}"/>
              </a:ext>
            </a:extLst>
          </p:cNvPr>
          <p:cNvSpPr txBox="1"/>
          <p:nvPr/>
        </p:nvSpPr>
        <p:spPr>
          <a:xfrm>
            <a:off x="2716636" y="59428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CAD5FE0-73F9-FCB2-77AF-5914459A1FF5}"/>
              </a:ext>
            </a:extLst>
          </p:cNvPr>
          <p:cNvSpPr txBox="1"/>
          <p:nvPr/>
        </p:nvSpPr>
        <p:spPr>
          <a:xfrm>
            <a:off x="5596464" y="4629298"/>
            <a:ext cx="34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텍스트 길이 </a:t>
            </a:r>
            <a:r>
              <a:rPr lang="en-US" altLang="ko-KR" dirty="0"/>
              <a:t>x 8] </a:t>
            </a:r>
            <a:r>
              <a:rPr lang="ko-KR" altLang="en-US" dirty="0"/>
              <a:t>문자 행렬</a:t>
            </a:r>
          </a:p>
        </p:txBody>
      </p:sp>
      <p:sp>
        <p:nvSpPr>
          <p:cNvPr id="83" name="화살표: 아래쪽 82">
            <a:extLst>
              <a:ext uri="{FF2B5EF4-FFF2-40B4-BE49-F238E27FC236}">
                <a16:creationId xmlns:a16="http://schemas.microsoft.com/office/drawing/2014/main" id="{0F4D79A6-1594-61C5-0DA7-74E23C2E0AB9}"/>
              </a:ext>
            </a:extLst>
          </p:cNvPr>
          <p:cNvSpPr/>
          <p:nvPr/>
        </p:nvSpPr>
        <p:spPr>
          <a:xfrm>
            <a:off x="3025818" y="298336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5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7" grpId="0" animBg="1"/>
      <p:bldP spid="48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0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/>
      <p:bldP spid="82" grpId="0"/>
      <p:bldP spid="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6C109-0F4C-47EA-DAF0-95A927A9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2CA8B-7AA0-F677-3D9E-4EF9E8E57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복습 및 이번 주 학습 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스트림 암호와 블록 암호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EF034-B2CA-A92D-8735-B9507AC3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불러와서 무선통신 적용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0EE3A8-E850-0BED-B223-A31B038498D8}"/>
              </a:ext>
            </a:extLst>
          </p:cNvPr>
          <p:cNvSpPr txBox="1"/>
          <p:nvPr/>
        </p:nvSpPr>
        <p:spPr>
          <a:xfrm>
            <a:off x="2402073" y="26715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597F90-D253-6ECD-62A9-6B9B8A35BE29}"/>
              </a:ext>
            </a:extLst>
          </p:cNvPr>
          <p:cNvSpPr/>
          <p:nvPr/>
        </p:nvSpPr>
        <p:spPr>
          <a:xfrm>
            <a:off x="512073" y="900000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87CB2D-2654-0295-EB3C-657919973FCA}"/>
              </a:ext>
            </a:extLst>
          </p:cNvPr>
          <p:cNvSpPr/>
          <p:nvPr/>
        </p:nvSpPr>
        <p:spPr>
          <a:xfrm>
            <a:off x="1052073" y="900000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213197-518B-F301-F3CD-6431185A6D94}"/>
              </a:ext>
            </a:extLst>
          </p:cNvPr>
          <p:cNvSpPr/>
          <p:nvPr/>
        </p:nvSpPr>
        <p:spPr>
          <a:xfrm>
            <a:off x="1592073" y="900000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1ED984-CB24-C444-614D-9BE9E303E026}"/>
              </a:ext>
            </a:extLst>
          </p:cNvPr>
          <p:cNvSpPr/>
          <p:nvPr/>
        </p:nvSpPr>
        <p:spPr>
          <a:xfrm>
            <a:off x="2132073" y="900000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6F4777-F194-7C73-079D-490913FAE773}"/>
              </a:ext>
            </a:extLst>
          </p:cNvPr>
          <p:cNvSpPr/>
          <p:nvPr/>
        </p:nvSpPr>
        <p:spPr>
          <a:xfrm>
            <a:off x="2672073" y="900000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0224F5-19A8-8D70-855A-28E7A8B3F570}"/>
              </a:ext>
            </a:extLst>
          </p:cNvPr>
          <p:cNvSpPr/>
          <p:nvPr/>
        </p:nvSpPr>
        <p:spPr>
          <a:xfrm>
            <a:off x="3212073" y="900000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475456-EB0E-5A75-4754-A0C0BE7EE937}"/>
              </a:ext>
            </a:extLst>
          </p:cNvPr>
          <p:cNvSpPr/>
          <p:nvPr/>
        </p:nvSpPr>
        <p:spPr>
          <a:xfrm>
            <a:off x="3752073" y="900000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B98D17-BD5F-BA4B-36E7-27F68E75B5CA}"/>
              </a:ext>
            </a:extLst>
          </p:cNvPr>
          <p:cNvSpPr/>
          <p:nvPr/>
        </p:nvSpPr>
        <p:spPr>
          <a:xfrm>
            <a:off x="4292073" y="900000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35E54B-C2F3-C870-39C4-5270E6BF420B}"/>
              </a:ext>
            </a:extLst>
          </p:cNvPr>
          <p:cNvSpPr/>
          <p:nvPr/>
        </p:nvSpPr>
        <p:spPr>
          <a:xfrm>
            <a:off x="512073" y="1440000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8CD1E3-E425-85D4-4861-5DFD463428F0}"/>
              </a:ext>
            </a:extLst>
          </p:cNvPr>
          <p:cNvSpPr/>
          <p:nvPr/>
        </p:nvSpPr>
        <p:spPr>
          <a:xfrm>
            <a:off x="1052073" y="1440000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223910-195D-AED9-6493-AE0F61AE1A28}"/>
              </a:ext>
            </a:extLst>
          </p:cNvPr>
          <p:cNvSpPr/>
          <p:nvPr/>
        </p:nvSpPr>
        <p:spPr>
          <a:xfrm>
            <a:off x="1592073" y="1440000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CBB478-ABCC-EBEA-5866-C9808F10BBE7}"/>
              </a:ext>
            </a:extLst>
          </p:cNvPr>
          <p:cNvSpPr/>
          <p:nvPr/>
        </p:nvSpPr>
        <p:spPr>
          <a:xfrm>
            <a:off x="2132073" y="1440000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744A5C-E7E8-C34D-2602-496355F3D34C}"/>
              </a:ext>
            </a:extLst>
          </p:cNvPr>
          <p:cNvSpPr/>
          <p:nvPr/>
        </p:nvSpPr>
        <p:spPr>
          <a:xfrm>
            <a:off x="2672073" y="1440000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DB5ACBF-85F7-E0A9-DD3F-4CE90B03A50C}"/>
              </a:ext>
            </a:extLst>
          </p:cNvPr>
          <p:cNvSpPr/>
          <p:nvPr/>
        </p:nvSpPr>
        <p:spPr>
          <a:xfrm>
            <a:off x="3212073" y="1440000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4221CB-8205-0D6D-75C7-88A12B7BF890}"/>
              </a:ext>
            </a:extLst>
          </p:cNvPr>
          <p:cNvSpPr/>
          <p:nvPr/>
        </p:nvSpPr>
        <p:spPr>
          <a:xfrm>
            <a:off x="3752073" y="1440000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20CC735-DE46-5982-886F-ADC84D23E55F}"/>
              </a:ext>
            </a:extLst>
          </p:cNvPr>
          <p:cNvSpPr/>
          <p:nvPr/>
        </p:nvSpPr>
        <p:spPr>
          <a:xfrm>
            <a:off x="4292073" y="1440000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385046-9F73-FB7E-58A6-F7B5239B8D10}"/>
              </a:ext>
            </a:extLst>
          </p:cNvPr>
          <p:cNvSpPr/>
          <p:nvPr/>
        </p:nvSpPr>
        <p:spPr>
          <a:xfrm>
            <a:off x="512073" y="1988490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A5837C-BEF9-D0D7-D836-4D6697357A3B}"/>
              </a:ext>
            </a:extLst>
          </p:cNvPr>
          <p:cNvSpPr/>
          <p:nvPr/>
        </p:nvSpPr>
        <p:spPr>
          <a:xfrm>
            <a:off x="1052073" y="1988490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7C142F-0C49-59A8-3851-E683413E5BDC}"/>
              </a:ext>
            </a:extLst>
          </p:cNvPr>
          <p:cNvSpPr/>
          <p:nvPr/>
        </p:nvSpPr>
        <p:spPr>
          <a:xfrm>
            <a:off x="1592073" y="1988490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2932EF2-0803-7383-2467-E2498BC5023A}"/>
              </a:ext>
            </a:extLst>
          </p:cNvPr>
          <p:cNvSpPr/>
          <p:nvPr/>
        </p:nvSpPr>
        <p:spPr>
          <a:xfrm>
            <a:off x="2132073" y="1988490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CBF48FC-79AD-54EA-4291-CDE7E471382C}"/>
              </a:ext>
            </a:extLst>
          </p:cNvPr>
          <p:cNvSpPr/>
          <p:nvPr/>
        </p:nvSpPr>
        <p:spPr>
          <a:xfrm>
            <a:off x="2672073" y="1988490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7032636-6A6E-E10F-0563-ABDAA7F8F3C6}"/>
              </a:ext>
            </a:extLst>
          </p:cNvPr>
          <p:cNvSpPr/>
          <p:nvPr/>
        </p:nvSpPr>
        <p:spPr>
          <a:xfrm>
            <a:off x="3212073" y="1988490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6B39AE3-6051-B038-78B7-FECA96B1FCB5}"/>
              </a:ext>
            </a:extLst>
          </p:cNvPr>
          <p:cNvSpPr/>
          <p:nvPr/>
        </p:nvSpPr>
        <p:spPr>
          <a:xfrm>
            <a:off x="3752073" y="1988490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20B494C-1427-29FF-EFB8-D2DB59A26D66}"/>
              </a:ext>
            </a:extLst>
          </p:cNvPr>
          <p:cNvSpPr/>
          <p:nvPr/>
        </p:nvSpPr>
        <p:spPr>
          <a:xfrm>
            <a:off x="4292073" y="1988490"/>
            <a:ext cx="54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D3DA3E-16D4-7177-658E-200DACDFA803}"/>
              </a:ext>
            </a:extLst>
          </p:cNvPr>
          <p:cNvSpPr txBox="1"/>
          <p:nvPr/>
        </p:nvSpPr>
        <p:spPr>
          <a:xfrm>
            <a:off x="5476391" y="1844341"/>
            <a:ext cx="3477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텍스트 길이 </a:t>
            </a:r>
            <a:r>
              <a:rPr lang="en-US" altLang="ko-KR" dirty="0"/>
              <a:t>x 8] </a:t>
            </a:r>
            <a:r>
              <a:rPr lang="ko-KR" altLang="en-US" dirty="0"/>
              <a:t>문자 행렬을</a:t>
            </a:r>
            <a:endParaRPr lang="en-US" altLang="ko-KR" dirty="0"/>
          </a:p>
          <a:p>
            <a:r>
              <a:rPr lang="ko-KR" altLang="en-US" dirty="0"/>
              <a:t>숫자 행렬로 </a:t>
            </a:r>
            <a:r>
              <a:rPr lang="ko-KR" altLang="en-US" dirty="0" err="1"/>
              <a:t>바꾸어줌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C9E1B02B-A38E-F672-824B-A50B83D09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392" y="1049005"/>
            <a:ext cx="3775934" cy="646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FAE47835-6F07-28C4-80D2-093AD168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00" y="4239826"/>
            <a:ext cx="4143375" cy="6381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8" name="그룹 97">
            <a:extLst>
              <a:ext uri="{FF2B5EF4-FFF2-40B4-BE49-F238E27FC236}">
                <a16:creationId xmlns:a16="http://schemas.microsoft.com/office/drawing/2014/main" id="{5001C3C6-37CA-2A22-AE9A-8F7395225B75}"/>
              </a:ext>
            </a:extLst>
          </p:cNvPr>
          <p:cNvGrpSpPr/>
          <p:nvPr/>
        </p:nvGrpSpPr>
        <p:grpSpPr>
          <a:xfrm>
            <a:off x="152073" y="4980073"/>
            <a:ext cx="8631927" cy="542919"/>
            <a:chOff x="512073" y="4958669"/>
            <a:chExt cx="8631927" cy="542919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EE38167-D806-62D6-D8D8-EB03DC7A941A}"/>
                </a:ext>
              </a:extLst>
            </p:cNvPr>
            <p:cNvSpPr/>
            <p:nvPr/>
          </p:nvSpPr>
          <p:spPr>
            <a:xfrm>
              <a:off x="512073" y="4961588"/>
              <a:ext cx="540000" cy="54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96C7B91-ADB4-E644-F100-E098FE2C545B}"/>
                </a:ext>
              </a:extLst>
            </p:cNvPr>
            <p:cNvSpPr/>
            <p:nvPr/>
          </p:nvSpPr>
          <p:spPr>
            <a:xfrm>
              <a:off x="1052073" y="4961588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38DE30B-1CA9-BBBA-804A-A150E5FC521B}"/>
                </a:ext>
              </a:extLst>
            </p:cNvPr>
            <p:cNvSpPr/>
            <p:nvPr/>
          </p:nvSpPr>
          <p:spPr>
            <a:xfrm>
              <a:off x="1592073" y="4961588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2C42D71-B411-B7C9-E6B3-F8F57ED9FAAF}"/>
                </a:ext>
              </a:extLst>
            </p:cNvPr>
            <p:cNvSpPr/>
            <p:nvPr/>
          </p:nvSpPr>
          <p:spPr>
            <a:xfrm>
              <a:off x="2132073" y="4961588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C90DCB7-AEDE-3406-A3BA-9DF50DF516DF}"/>
                </a:ext>
              </a:extLst>
            </p:cNvPr>
            <p:cNvSpPr/>
            <p:nvPr/>
          </p:nvSpPr>
          <p:spPr>
            <a:xfrm>
              <a:off x="2672073" y="4961588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CFC0F1F-DAC1-3518-02AD-5CDADD51FC06}"/>
                </a:ext>
              </a:extLst>
            </p:cNvPr>
            <p:cNvSpPr/>
            <p:nvPr/>
          </p:nvSpPr>
          <p:spPr>
            <a:xfrm>
              <a:off x="3212073" y="4961588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93ABA4C-5BF5-7E6D-1EA0-8CA78234CDA3}"/>
                </a:ext>
              </a:extLst>
            </p:cNvPr>
            <p:cNvSpPr/>
            <p:nvPr/>
          </p:nvSpPr>
          <p:spPr>
            <a:xfrm>
              <a:off x="3752073" y="4961588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3CF7252-FC84-BFD4-BFC0-D7E684613473}"/>
                </a:ext>
              </a:extLst>
            </p:cNvPr>
            <p:cNvSpPr/>
            <p:nvPr/>
          </p:nvSpPr>
          <p:spPr>
            <a:xfrm>
              <a:off x="4292073" y="4961588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AFD33F4-B6D2-0052-C950-532860CE7B86}"/>
                </a:ext>
              </a:extLst>
            </p:cNvPr>
            <p:cNvSpPr/>
            <p:nvPr/>
          </p:nvSpPr>
          <p:spPr>
            <a:xfrm>
              <a:off x="4824000" y="4958669"/>
              <a:ext cx="540000" cy="54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004A68B-B914-4C3A-3360-9C30C80ABF04}"/>
                </a:ext>
              </a:extLst>
            </p:cNvPr>
            <p:cNvSpPr/>
            <p:nvPr/>
          </p:nvSpPr>
          <p:spPr>
            <a:xfrm>
              <a:off x="5364000" y="4958669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4E6C707-3EF6-DF11-AFE3-3834FA317E12}"/>
                </a:ext>
              </a:extLst>
            </p:cNvPr>
            <p:cNvSpPr/>
            <p:nvPr/>
          </p:nvSpPr>
          <p:spPr>
            <a:xfrm>
              <a:off x="5904000" y="4958669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929D92F-0D73-DC45-D2BE-21DA3E20034C}"/>
                </a:ext>
              </a:extLst>
            </p:cNvPr>
            <p:cNvSpPr/>
            <p:nvPr/>
          </p:nvSpPr>
          <p:spPr>
            <a:xfrm>
              <a:off x="6444000" y="4958669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F2BFCB82-767A-E3A0-6355-14EC17FD7E17}"/>
                </a:ext>
              </a:extLst>
            </p:cNvPr>
            <p:cNvSpPr/>
            <p:nvPr/>
          </p:nvSpPr>
          <p:spPr>
            <a:xfrm>
              <a:off x="6984000" y="4958669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4C822DA-5B31-B69F-AA0E-600CC0F0D8DF}"/>
                </a:ext>
              </a:extLst>
            </p:cNvPr>
            <p:cNvSpPr/>
            <p:nvPr/>
          </p:nvSpPr>
          <p:spPr>
            <a:xfrm>
              <a:off x="7524000" y="4958669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BD9ECCB-D36D-ED45-E2FE-4A2CDA8840A3}"/>
                </a:ext>
              </a:extLst>
            </p:cNvPr>
            <p:cNvSpPr/>
            <p:nvPr/>
          </p:nvSpPr>
          <p:spPr>
            <a:xfrm>
              <a:off x="8064000" y="4958669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5F5FFFA-74F6-E7A0-2863-2D80CC488F01}"/>
                </a:ext>
              </a:extLst>
            </p:cNvPr>
            <p:cNvSpPr/>
            <p:nvPr/>
          </p:nvSpPr>
          <p:spPr>
            <a:xfrm>
              <a:off x="8604000" y="4958669"/>
              <a:ext cx="5400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3AFFAB0-494D-0A71-9588-F75C1634C38E}"/>
              </a:ext>
            </a:extLst>
          </p:cNvPr>
          <p:cNvSpPr txBox="1"/>
          <p:nvPr/>
        </p:nvSpPr>
        <p:spPr>
          <a:xfrm>
            <a:off x="8790435" y="50654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00" name="화살표: 아래쪽 99">
            <a:extLst>
              <a:ext uri="{FF2B5EF4-FFF2-40B4-BE49-F238E27FC236}">
                <a16:creationId xmlns:a16="http://schemas.microsoft.com/office/drawing/2014/main" id="{2DAF3366-6EBB-CBFC-AB47-6781ADA9C1B5}"/>
              </a:ext>
            </a:extLst>
          </p:cNvPr>
          <p:cNvSpPr/>
          <p:nvPr/>
        </p:nvSpPr>
        <p:spPr>
          <a:xfrm>
            <a:off x="4087368" y="300237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15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99" grpId="0"/>
      <p:bldP spid="10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불러와서 무선통신 적용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270DD-D87C-2B1A-A75F-30FC43C1C41E}"/>
              </a:ext>
            </a:extLst>
          </p:cNvPr>
          <p:cNvSpPr txBox="1"/>
          <p:nvPr/>
        </p:nvSpPr>
        <p:spPr>
          <a:xfrm>
            <a:off x="822036" y="988698"/>
            <a:ext cx="47820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불러온 파일 데이터 이진데이터로 변환하기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9F913E-E472-2166-2154-A185F3F4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6" y="1517672"/>
            <a:ext cx="4695825" cy="2905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46E624-9EC8-CAF5-0B41-158BC85B0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80626"/>
            <a:ext cx="9144000" cy="5773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B5281A-7BD4-A656-AAF0-BA8F27E59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10" y="4521491"/>
            <a:ext cx="5839086" cy="8617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390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불러와서 무선통신 적용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7C564A-F5B5-B3BA-1E32-60071487E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5" y="1376018"/>
            <a:ext cx="8036783" cy="4718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85BDD-0017-5CD1-E90B-06F04007AE5A}"/>
              </a:ext>
            </a:extLst>
          </p:cNvPr>
          <p:cNvSpPr txBox="1"/>
          <p:nvPr/>
        </p:nvSpPr>
        <p:spPr>
          <a:xfrm>
            <a:off x="517236" y="899999"/>
            <a:ext cx="68777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이진데이터를 </a:t>
            </a:r>
            <a:r>
              <a:rPr lang="en-US" altLang="ko-KR" dirty="0"/>
              <a:t>FEC</a:t>
            </a:r>
            <a:r>
              <a:rPr lang="ko-KR" altLang="en-US" dirty="0"/>
              <a:t>를 적용해서 </a:t>
            </a:r>
            <a:r>
              <a:rPr lang="en-US" altLang="ko-KR" dirty="0"/>
              <a:t>n</a:t>
            </a:r>
            <a:r>
              <a:rPr lang="ko-KR" altLang="en-US" dirty="0"/>
              <a:t>배로 늘린 후 </a:t>
            </a:r>
            <a:r>
              <a:rPr lang="en-US" altLang="ko-KR" dirty="0"/>
              <a:t>QPSK</a:t>
            </a:r>
            <a:r>
              <a:rPr lang="ko-KR" altLang="en-US" dirty="0"/>
              <a:t>로 전송하고 받기</a:t>
            </a:r>
          </a:p>
        </p:txBody>
      </p:sp>
    </p:spTree>
    <p:extLst>
      <p:ext uri="{BB962C8B-B14F-4D97-AF65-F5344CB8AC3E}">
        <p14:creationId xmlns:p14="http://schemas.microsoft.com/office/powerpoint/2010/main" val="2106327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불러와서 무선통신 적용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6177" y="1020262"/>
            <a:ext cx="6483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FEC</a:t>
            </a:r>
            <a:r>
              <a:rPr lang="ko-KR" altLang="en-US" dirty="0"/>
              <a:t>를 통해서 </a:t>
            </a:r>
            <a:r>
              <a:rPr lang="en-US" altLang="ko-KR" dirty="0"/>
              <a:t>n</a:t>
            </a:r>
            <a:r>
              <a:rPr lang="ko-KR" altLang="en-US" dirty="0"/>
              <a:t>배 된 것을 토대로 다시 원래 비트로 복구 시키기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385347-1021-26C7-4583-2C2C03CA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77" y="1509856"/>
            <a:ext cx="69342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06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불러와서 무선통신 적용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0C66A-65C7-5B07-3951-DB97CFE363FB}"/>
              </a:ext>
            </a:extLst>
          </p:cNvPr>
          <p:cNvSpPr txBox="1"/>
          <p:nvPr/>
        </p:nvSpPr>
        <p:spPr>
          <a:xfrm>
            <a:off x="877607" y="1025235"/>
            <a:ext cx="61831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텍스트 </a:t>
            </a:r>
            <a:r>
              <a:rPr lang="en-US" altLang="ko-KR" dirty="0"/>
              <a:t>-&gt; </a:t>
            </a:r>
            <a:r>
              <a:rPr lang="ko-KR" altLang="en-US" dirty="0"/>
              <a:t>아스키코드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-&gt; </a:t>
            </a:r>
            <a:r>
              <a:rPr lang="ko-KR" altLang="en-US" dirty="0"/>
              <a:t>이진데이터 </a:t>
            </a:r>
            <a:r>
              <a:rPr lang="en-US" altLang="ko-KR" dirty="0"/>
              <a:t>-&gt; 1</a:t>
            </a:r>
            <a:r>
              <a:rPr lang="ko-KR" altLang="en-US" dirty="0"/>
              <a:t>차원 배열로 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9A39C-8133-A26D-8330-41F760CBA1A7}"/>
              </a:ext>
            </a:extLst>
          </p:cNvPr>
          <p:cNvSpPr txBox="1"/>
          <p:nvPr/>
        </p:nvSpPr>
        <p:spPr>
          <a:xfrm>
            <a:off x="877607" y="2539477"/>
            <a:ext cx="7324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차원 배열 </a:t>
            </a:r>
            <a:r>
              <a:rPr lang="en-US" altLang="ko-KR" dirty="0"/>
              <a:t>-&gt; [</a:t>
            </a:r>
            <a:r>
              <a:rPr lang="ko-KR" altLang="en-US" dirty="0"/>
              <a:t>텍스트 크기 </a:t>
            </a:r>
            <a:r>
              <a:rPr lang="en-US" altLang="ko-KR" dirty="0"/>
              <a:t>x n ] </a:t>
            </a:r>
            <a:r>
              <a:rPr lang="ko-KR" altLang="en-US" dirty="0"/>
              <a:t>배열로 정리 </a:t>
            </a:r>
            <a:r>
              <a:rPr lang="en-US" altLang="ko-KR" dirty="0"/>
              <a:t>-&gt; </a:t>
            </a:r>
            <a:r>
              <a:rPr lang="ko-KR" altLang="en-US" dirty="0"/>
              <a:t>아스키 코드 값 </a:t>
            </a:r>
            <a:r>
              <a:rPr lang="en-US" altLang="ko-KR" dirty="0"/>
              <a:t>-&gt; </a:t>
            </a:r>
            <a:r>
              <a:rPr lang="ko-KR" altLang="en-US" dirty="0"/>
              <a:t>텍스트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744E39A-D711-FC36-B8FF-001BF6C0F960}"/>
              </a:ext>
            </a:extLst>
          </p:cNvPr>
          <p:cNvSpPr/>
          <p:nvPr/>
        </p:nvSpPr>
        <p:spPr>
          <a:xfrm>
            <a:off x="4174836" y="147781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6A925D4-C853-3668-FFEB-3157AFE60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3601136"/>
            <a:ext cx="44100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1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불러와서 무선통신 적용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9A39C-8133-A26D-8330-41F760CBA1A7}"/>
              </a:ext>
            </a:extLst>
          </p:cNvPr>
          <p:cNvSpPr txBox="1"/>
          <p:nvPr/>
        </p:nvSpPr>
        <p:spPr>
          <a:xfrm>
            <a:off x="845857" y="918457"/>
            <a:ext cx="40406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Reshape(</a:t>
            </a:r>
            <a:r>
              <a:rPr lang="ko-KR" altLang="en-US" dirty="0"/>
              <a:t>변경할 배열</a:t>
            </a:r>
            <a:r>
              <a:rPr lang="en-US" altLang="ko-KR" dirty="0"/>
              <a:t>, </a:t>
            </a:r>
            <a:r>
              <a:rPr lang="ko-KR" altLang="en-US" dirty="0"/>
              <a:t>행 크기</a:t>
            </a:r>
            <a:r>
              <a:rPr lang="en-US" altLang="ko-KR" dirty="0"/>
              <a:t>, </a:t>
            </a:r>
            <a:r>
              <a:rPr lang="ko-KR" altLang="en-US" dirty="0"/>
              <a:t>열 크기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AE5E252-09AD-18E3-3C88-D6181FE84F72}"/>
              </a:ext>
            </a:extLst>
          </p:cNvPr>
          <p:cNvGrpSpPr/>
          <p:nvPr/>
        </p:nvGrpSpPr>
        <p:grpSpPr>
          <a:xfrm>
            <a:off x="845857" y="1727200"/>
            <a:ext cx="7200000" cy="360000"/>
            <a:chOff x="845857" y="1727200"/>
            <a:chExt cx="7200000" cy="3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6CFAD6A-15AF-7804-9F8E-609764127D2B}"/>
                </a:ext>
              </a:extLst>
            </p:cNvPr>
            <p:cNvSpPr/>
            <p:nvPr/>
          </p:nvSpPr>
          <p:spPr>
            <a:xfrm>
              <a:off x="845857" y="1727200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B758BA9-C052-2C3E-B402-A451CAF95E19}"/>
                </a:ext>
              </a:extLst>
            </p:cNvPr>
            <p:cNvSpPr/>
            <p:nvPr/>
          </p:nvSpPr>
          <p:spPr>
            <a:xfrm>
              <a:off x="1205857" y="1727200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7E98F69-1BFE-0C04-6468-A59AC2913BAF}"/>
                </a:ext>
              </a:extLst>
            </p:cNvPr>
            <p:cNvSpPr/>
            <p:nvPr/>
          </p:nvSpPr>
          <p:spPr>
            <a:xfrm>
              <a:off x="1565857" y="1727200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89DFE5-BF17-F1E2-716C-F6689908BE1E}"/>
                </a:ext>
              </a:extLst>
            </p:cNvPr>
            <p:cNvSpPr/>
            <p:nvPr/>
          </p:nvSpPr>
          <p:spPr>
            <a:xfrm>
              <a:off x="1925857" y="1727200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65195A3-36AD-DADC-9143-8D84F7AB95DE}"/>
                </a:ext>
              </a:extLst>
            </p:cNvPr>
            <p:cNvSpPr/>
            <p:nvPr/>
          </p:nvSpPr>
          <p:spPr>
            <a:xfrm>
              <a:off x="2285857" y="1727200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8279C74-AD26-BE95-02E7-8BCD67ADE959}"/>
                </a:ext>
              </a:extLst>
            </p:cNvPr>
            <p:cNvSpPr/>
            <p:nvPr/>
          </p:nvSpPr>
          <p:spPr>
            <a:xfrm>
              <a:off x="264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18E1AFF-AAB7-7F32-958A-B090ED7A6F6B}"/>
                </a:ext>
              </a:extLst>
            </p:cNvPr>
            <p:cNvSpPr/>
            <p:nvPr/>
          </p:nvSpPr>
          <p:spPr>
            <a:xfrm>
              <a:off x="300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465D6B3-B935-4AAC-9295-245E87D747D3}"/>
                </a:ext>
              </a:extLst>
            </p:cNvPr>
            <p:cNvSpPr/>
            <p:nvPr/>
          </p:nvSpPr>
          <p:spPr>
            <a:xfrm>
              <a:off x="336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8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F49245-A163-F0F9-E7CB-724B19EC1B74}"/>
                </a:ext>
              </a:extLst>
            </p:cNvPr>
            <p:cNvSpPr/>
            <p:nvPr/>
          </p:nvSpPr>
          <p:spPr>
            <a:xfrm>
              <a:off x="372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7AC607-1EBD-1D8C-0AE2-4B44AAF5C020}"/>
                </a:ext>
              </a:extLst>
            </p:cNvPr>
            <p:cNvSpPr/>
            <p:nvPr/>
          </p:nvSpPr>
          <p:spPr>
            <a:xfrm>
              <a:off x="408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10</a:t>
              </a:r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D1AEC7E-5A23-12B9-98F5-D881F761083B}"/>
                </a:ext>
              </a:extLst>
            </p:cNvPr>
            <p:cNvSpPr/>
            <p:nvPr/>
          </p:nvSpPr>
          <p:spPr>
            <a:xfrm>
              <a:off x="444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11</a:t>
              </a:r>
              <a:endParaRPr lang="ko-KR" altLang="en-US" sz="12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0A81C97-B8FC-65DC-E397-0AA3C402C75D}"/>
                </a:ext>
              </a:extLst>
            </p:cNvPr>
            <p:cNvSpPr/>
            <p:nvPr/>
          </p:nvSpPr>
          <p:spPr>
            <a:xfrm>
              <a:off x="480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E97E28A-4745-120D-12EE-3A10D26796E6}"/>
                </a:ext>
              </a:extLst>
            </p:cNvPr>
            <p:cNvSpPr/>
            <p:nvPr/>
          </p:nvSpPr>
          <p:spPr>
            <a:xfrm>
              <a:off x="516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13</a:t>
              </a:r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3C76DB-3E14-333E-6FBA-F6A2B2F55CCE}"/>
                </a:ext>
              </a:extLst>
            </p:cNvPr>
            <p:cNvSpPr/>
            <p:nvPr/>
          </p:nvSpPr>
          <p:spPr>
            <a:xfrm>
              <a:off x="552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14</a:t>
              </a:r>
              <a:endParaRPr lang="ko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21B8C0A-E4E6-74D3-0C2B-EC252978128D}"/>
                </a:ext>
              </a:extLst>
            </p:cNvPr>
            <p:cNvSpPr/>
            <p:nvPr/>
          </p:nvSpPr>
          <p:spPr>
            <a:xfrm>
              <a:off x="588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15</a:t>
              </a:r>
              <a:endParaRPr lang="ko-KR" altLang="en-US" sz="12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D19779-C3A3-7F16-93E2-9DCAB657C320}"/>
                </a:ext>
              </a:extLst>
            </p:cNvPr>
            <p:cNvSpPr/>
            <p:nvPr/>
          </p:nvSpPr>
          <p:spPr>
            <a:xfrm>
              <a:off x="624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16</a:t>
              </a:r>
              <a:endParaRPr lang="ko-KR" altLang="en-US" sz="12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1CA47D0-B922-83C7-C0C1-D775516A1116}"/>
                </a:ext>
              </a:extLst>
            </p:cNvPr>
            <p:cNvSpPr/>
            <p:nvPr/>
          </p:nvSpPr>
          <p:spPr>
            <a:xfrm>
              <a:off x="660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17</a:t>
              </a:r>
              <a:endParaRPr lang="ko-KR" altLang="en-US" sz="12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8E58DFE-C21A-0CE7-833E-5235C801D714}"/>
                </a:ext>
              </a:extLst>
            </p:cNvPr>
            <p:cNvSpPr/>
            <p:nvPr/>
          </p:nvSpPr>
          <p:spPr>
            <a:xfrm>
              <a:off x="696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18</a:t>
              </a:r>
              <a:endParaRPr lang="ko-KR" altLang="en-US" sz="12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F82B5A6-B2BE-EC45-5C2E-9F8943671508}"/>
                </a:ext>
              </a:extLst>
            </p:cNvPr>
            <p:cNvSpPr/>
            <p:nvPr/>
          </p:nvSpPr>
          <p:spPr>
            <a:xfrm>
              <a:off x="732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19</a:t>
              </a:r>
              <a:endParaRPr lang="ko-KR" altLang="en-US" sz="12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B39B1A6-53E9-B9E3-08FA-5E56A902387A}"/>
                </a:ext>
              </a:extLst>
            </p:cNvPr>
            <p:cNvSpPr/>
            <p:nvPr/>
          </p:nvSpPr>
          <p:spPr>
            <a:xfrm>
              <a:off x="768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20</a:t>
              </a:r>
              <a:endParaRPr lang="ko-KR" altLang="en-US" sz="1200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FA72BE7-24E8-495B-CCBE-155BC6E392A8}"/>
              </a:ext>
            </a:extLst>
          </p:cNvPr>
          <p:cNvGrpSpPr/>
          <p:nvPr/>
        </p:nvGrpSpPr>
        <p:grpSpPr>
          <a:xfrm>
            <a:off x="292863" y="3312306"/>
            <a:ext cx="1800000" cy="1440000"/>
            <a:chOff x="845857" y="2597150"/>
            <a:chExt cx="1800000" cy="1440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73B42CF-7F70-33EE-3D3A-205F1BB8707E}"/>
                </a:ext>
              </a:extLst>
            </p:cNvPr>
            <p:cNvSpPr/>
            <p:nvPr/>
          </p:nvSpPr>
          <p:spPr>
            <a:xfrm>
              <a:off x="845857" y="2597150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047E7D4-F7B7-79E0-67F7-32D4698B3E98}"/>
                </a:ext>
              </a:extLst>
            </p:cNvPr>
            <p:cNvSpPr/>
            <p:nvPr/>
          </p:nvSpPr>
          <p:spPr>
            <a:xfrm>
              <a:off x="845857" y="2957150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74B6FED-2391-3224-58EA-20D3590A51EF}"/>
                </a:ext>
              </a:extLst>
            </p:cNvPr>
            <p:cNvSpPr/>
            <p:nvPr/>
          </p:nvSpPr>
          <p:spPr>
            <a:xfrm>
              <a:off x="845857" y="3317150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0EA8A59-5E07-D356-8F34-104A88440B4C}"/>
                </a:ext>
              </a:extLst>
            </p:cNvPr>
            <p:cNvSpPr/>
            <p:nvPr/>
          </p:nvSpPr>
          <p:spPr>
            <a:xfrm>
              <a:off x="845857" y="3677150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C03F4FE-B7B2-FC7C-E09D-1C0B1A9A908A}"/>
                </a:ext>
              </a:extLst>
            </p:cNvPr>
            <p:cNvSpPr/>
            <p:nvPr/>
          </p:nvSpPr>
          <p:spPr>
            <a:xfrm>
              <a:off x="1205857" y="2597150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B46D99C-AFC7-F636-52BA-8EE21298926C}"/>
                </a:ext>
              </a:extLst>
            </p:cNvPr>
            <p:cNvSpPr/>
            <p:nvPr/>
          </p:nvSpPr>
          <p:spPr>
            <a:xfrm>
              <a:off x="1205857" y="295715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CFB97D9-54DC-592B-0930-58EDAC4FEF9D}"/>
                </a:ext>
              </a:extLst>
            </p:cNvPr>
            <p:cNvSpPr/>
            <p:nvPr/>
          </p:nvSpPr>
          <p:spPr>
            <a:xfrm>
              <a:off x="1205857" y="331715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F1635B0-1A8C-655E-63C6-A54DEC3B209F}"/>
                </a:ext>
              </a:extLst>
            </p:cNvPr>
            <p:cNvSpPr/>
            <p:nvPr/>
          </p:nvSpPr>
          <p:spPr>
            <a:xfrm>
              <a:off x="1205857" y="367715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8</a:t>
              </a:r>
              <a:endParaRPr lang="ko-KR" altLang="en-US" sz="12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6448E66-75E7-E6C4-D1BF-3411BDAED2ED}"/>
                </a:ext>
              </a:extLst>
            </p:cNvPr>
            <p:cNvSpPr/>
            <p:nvPr/>
          </p:nvSpPr>
          <p:spPr>
            <a:xfrm>
              <a:off x="1565857" y="259715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6566BF4-F23A-FEC9-1681-501DA4FBA469}"/>
                </a:ext>
              </a:extLst>
            </p:cNvPr>
            <p:cNvSpPr/>
            <p:nvPr/>
          </p:nvSpPr>
          <p:spPr>
            <a:xfrm>
              <a:off x="1565857" y="295715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10</a:t>
              </a:r>
              <a:endParaRPr lang="ko-KR" altLang="en-US" sz="12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C259A37-884D-CF44-39B2-810FB2C7520B}"/>
                </a:ext>
              </a:extLst>
            </p:cNvPr>
            <p:cNvSpPr/>
            <p:nvPr/>
          </p:nvSpPr>
          <p:spPr>
            <a:xfrm>
              <a:off x="1565857" y="331715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11</a:t>
              </a:r>
              <a:endParaRPr lang="ko-KR" altLang="en-US" sz="12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4A6E148-45EE-AF26-6C44-73F6539EE912}"/>
                </a:ext>
              </a:extLst>
            </p:cNvPr>
            <p:cNvSpPr/>
            <p:nvPr/>
          </p:nvSpPr>
          <p:spPr>
            <a:xfrm>
              <a:off x="1565857" y="367715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E5CDF91-2603-09B9-21DC-87490201BA48}"/>
                </a:ext>
              </a:extLst>
            </p:cNvPr>
            <p:cNvSpPr/>
            <p:nvPr/>
          </p:nvSpPr>
          <p:spPr>
            <a:xfrm>
              <a:off x="1925857" y="259715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13</a:t>
              </a:r>
              <a:endParaRPr lang="ko-KR" altLang="en-US" sz="12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9CB8B5D-E82A-EB8E-A111-5E64E3E73AB8}"/>
                </a:ext>
              </a:extLst>
            </p:cNvPr>
            <p:cNvSpPr/>
            <p:nvPr/>
          </p:nvSpPr>
          <p:spPr>
            <a:xfrm>
              <a:off x="1925857" y="295715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14</a:t>
              </a:r>
              <a:endParaRPr lang="ko-KR" altLang="en-US" sz="1200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4E093EB-C8E4-6DB9-619F-690CC6B27F85}"/>
                </a:ext>
              </a:extLst>
            </p:cNvPr>
            <p:cNvSpPr/>
            <p:nvPr/>
          </p:nvSpPr>
          <p:spPr>
            <a:xfrm>
              <a:off x="1925857" y="331715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15</a:t>
              </a:r>
              <a:endParaRPr lang="ko-KR" altLang="en-US" sz="12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81E36A5-F8A8-CE84-D757-9D8F0D84E071}"/>
                </a:ext>
              </a:extLst>
            </p:cNvPr>
            <p:cNvSpPr/>
            <p:nvPr/>
          </p:nvSpPr>
          <p:spPr>
            <a:xfrm>
              <a:off x="1925857" y="367715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16</a:t>
              </a:r>
              <a:endParaRPr lang="ko-KR" altLang="en-US" sz="120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ED8087E-636C-C6E2-08A2-7417E00EB22D}"/>
                </a:ext>
              </a:extLst>
            </p:cNvPr>
            <p:cNvSpPr/>
            <p:nvPr/>
          </p:nvSpPr>
          <p:spPr>
            <a:xfrm>
              <a:off x="2285857" y="259715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17</a:t>
              </a:r>
              <a:endParaRPr lang="ko-KR" altLang="en-US" sz="12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28F5CBC-C1B9-FA32-B8A7-8E661570B140}"/>
                </a:ext>
              </a:extLst>
            </p:cNvPr>
            <p:cNvSpPr/>
            <p:nvPr/>
          </p:nvSpPr>
          <p:spPr>
            <a:xfrm>
              <a:off x="2285857" y="295715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18</a:t>
              </a:r>
              <a:endParaRPr lang="ko-KR" altLang="en-US" sz="12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9C9D552-A14C-E57E-895A-093EE34DE782}"/>
                </a:ext>
              </a:extLst>
            </p:cNvPr>
            <p:cNvSpPr/>
            <p:nvPr/>
          </p:nvSpPr>
          <p:spPr>
            <a:xfrm>
              <a:off x="2285857" y="331715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19</a:t>
              </a:r>
              <a:endParaRPr lang="ko-KR" altLang="en-US" sz="1200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97D39D7-326B-7F53-0249-4568AAD3F23F}"/>
                </a:ext>
              </a:extLst>
            </p:cNvPr>
            <p:cNvSpPr/>
            <p:nvPr/>
          </p:nvSpPr>
          <p:spPr>
            <a:xfrm>
              <a:off x="2285857" y="367715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20</a:t>
              </a:r>
              <a:endParaRPr lang="ko-KR" altLang="en-US" sz="12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C2360C8-20C8-B0A3-AA88-E4ED2519F9D8}"/>
              </a:ext>
            </a:extLst>
          </p:cNvPr>
          <p:cNvGrpSpPr/>
          <p:nvPr/>
        </p:nvGrpSpPr>
        <p:grpSpPr>
          <a:xfrm>
            <a:off x="6331137" y="3558644"/>
            <a:ext cx="1800000" cy="1411200"/>
            <a:chOff x="6245857" y="3029772"/>
            <a:chExt cx="1800000" cy="141120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F76BDD7-0480-1F65-DA8B-EE5CAF9B4742}"/>
                </a:ext>
              </a:extLst>
            </p:cNvPr>
            <p:cNvSpPr/>
            <p:nvPr/>
          </p:nvSpPr>
          <p:spPr>
            <a:xfrm>
              <a:off x="6245857" y="3029772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92BDEDD-CB47-06E9-55CD-6B0ACE8C67D8}"/>
                </a:ext>
              </a:extLst>
            </p:cNvPr>
            <p:cNvSpPr/>
            <p:nvPr/>
          </p:nvSpPr>
          <p:spPr>
            <a:xfrm>
              <a:off x="6605857" y="3029772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7270C50-5CD5-0315-DD62-0FC90AF489FF}"/>
                </a:ext>
              </a:extLst>
            </p:cNvPr>
            <p:cNvSpPr/>
            <p:nvPr/>
          </p:nvSpPr>
          <p:spPr>
            <a:xfrm>
              <a:off x="6965857" y="3029772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9977F3A-D7E7-9B2B-E0C1-83AD6E4AB662}"/>
                </a:ext>
              </a:extLst>
            </p:cNvPr>
            <p:cNvSpPr/>
            <p:nvPr/>
          </p:nvSpPr>
          <p:spPr>
            <a:xfrm>
              <a:off x="7325857" y="3029772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66A0D6F-E706-CA77-2205-20EA46577FBA}"/>
                </a:ext>
              </a:extLst>
            </p:cNvPr>
            <p:cNvSpPr/>
            <p:nvPr/>
          </p:nvSpPr>
          <p:spPr>
            <a:xfrm>
              <a:off x="7685857" y="3029772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2C58387-6FFA-DFD3-5B60-BC1286BF7B54}"/>
                </a:ext>
              </a:extLst>
            </p:cNvPr>
            <p:cNvSpPr/>
            <p:nvPr/>
          </p:nvSpPr>
          <p:spPr>
            <a:xfrm>
              <a:off x="6245857" y="33825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E6DC8E5-2AC0-2468-C885-39516D106192}"/>
                </a:ext>
              </a:extLst>
            </p:cNvPr>
            <p:cNvSpPr/>
            <p:nvPr/>
          </p:nvSpPr>
          <p:spPr>
            <a:xfrm>
              <a:off x="6605857" y="33825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086A5F8-3FE3-6224-3C7B-A4A409532807}"/>
                </a:ext>
              </a:extLst>
            </p:cNvPr>
            <p:cNvSpPr/>
            <p:nvPr/>
          </p:nvSpPr>
          <p:spPr>
            <a:xfrm>
              <a:off x="6965857" y="33825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8</a:t>
              </a:r>
              <a:endParaRPr lang="ko-KR" altLang="en-US" sz="12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C08EAF4-3FE5-55AB-0728-E19F393EDEEC}"/>
                </a:ext>
              </a:extLst>
            </p:cNvPr>
            <p:cNvSpPr/>
            <p:nvPr/>
          </p:nvSpPr>
          <p:spPr>
            <a:xfrm>
              <a:off x="7325857" y="33825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3E237D1-ABA3-F34C-EB6C-1B24E48D3A86}"/>
                </a:ext>
              </a:extLst>
            </p:cNvPr>
            <p:cNvSpPr/>
            <p:nvPr/>
          </p:nvSpPr>
          <p:spPr>
            <a:xfrm>
              <a:off x="7685857" y="33825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10</a:t>
              </a:r>
              <a:endParaRPr lang="ko-KR" altLang="en-US" sz="12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3D31648-9251-9B9C-EE18-1179809153F0}"/>
                </a:ext>
              </a:extLst>
            </p:cNvPr>
            <p:cNvSpPr/>
            <p:nvPr/>
          </p:nvSpPr>
          <p:spPr>
            <a:xfrm>
              <a:off x="6245857" y="37353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11</a:t>
              </a:r>
              <a:endParaRPr lang="ko-KR" altLang="en-US" sz="1200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68A71C1-9B8E-15B4-FB2D-D89DEF700009}"/>
                </a:ext>
              </a:extLst>
            </p:cNvPr>
            <p:cNvSpPr/>
            <p:nvPr/>
          </p:nvSpPr>
          <p:spPr>
            <a:xfrm>
              <a:off x="6605857" y="37353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CAAD59C-4970-63A1-C89B-25349AC8BF92}"/>
                </a:ext>
              </a:extLst>
            </p:cNvPr>
            <p:cNvSpPr/>
            <p:nvPr/>
          </p:nvSpPr>
          <p:spPr>
            <a:xfrm>
              <a:off x="6965857" y="37353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13</a:t>
              </a:r>
              <a:endParaRPr lang="ko-KR" altLang="en-US" sz="1200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939FB48-5A0A-362E-A1D6-DCF508B3BB47}"/>
                </a:ext>
              </a:extLst>
            </p:cNvPr>
            <p:cNvSpPr/>
            <p:nvPr/>
          </p:nvSpPr>
          <p:spPr>
            <a:xfrm>
              <a:off x="7325857" y="37353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14</a:t>
              </a:r>
              <a:endParaRPr lang="ko-KR" altLang="en-US" sz="1200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6592655-B427-7F3B-41E9-BECB414B6CFB}"/>
                </a:ext>
              </a:extLst>
            </p:cNvPr>
            <p:cNvSpPr/>
            <p:nvPr/>
          </p:nvSpPr>
          <p:spPr>
            <a:xfrm>
              <a:off x="7685857" y="37353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15</a:t>
              </a:r>
              <a:endParaRPr lang="ko-KR" altLang="en-US" sz="1200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BFC1613-FDD2-D6EE-96BD-22DA4969AC70}"/>
                </a:ext>
              </a:extLst>
            </p:cNvPr>
            <p:cNvSpPr/>
            <p:nvPr/>
          </p:nvSpPr>
          <p:spPr>
            <a:xfrm>
              <a:off x="6245857" y="40809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16</a:t>
              </a:r>
              <a:endParaRPr lang="ko-KR" altLang="en-US" sz="12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688B45B-5F27-6626-5885-40AA16C4E4F0}"/>
                </a:ext>
              </a:extLst>
            </p:cNvPr>
            <p:cNvSpPr/>
            <p:nvPr/>
          </p:nvSpPr>
          <p:spPr>
            <a:xfrm>
              <a:off x="6605857" y="40809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17</a:t>
              </a:r>
              <a:endParaRPr lang="ko-KR" altLang="en-US" sz="1200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B05126C-9CB9-9381-58A3-741A2926AA35}"/>
                </a:ext>
              </a:extLst>
            </p:cNvPr>
            <p:cNvSpPr/>
            <p:nvPr/>
          </p:nvSpPr>
          <p:spPr>
            <a:xfrm>
              <a:off x="6965857" y="40809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18</a:t>
              </a:r>
              <a:endParaRPr lang="ko-KR" altLang="en-US" sz="12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F824C93-C51B-28FC-1654-BB7C92E9C2EE}"/>
                </a:ext>
              </a:extLst>
            </p:cNvPr>
            <p:cNvSpPr/>
            <p:nvPr/>
          </p:nvSpPr>
          <p:spPr>
            <a:xfrm>
              <a:off x="7325857" y="40809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19</a:t>
              </a:r>
              <a:endParaRPr lang="ko-KR" altLang="en-US" sz="1200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9D23FCA-6CCF-D2CB-151D-05745A4C85DF}"/>
                </a:ext>
              </a:extLst>
            </p:cNvPr>
            <p:cNvSpPr/>
            <p:nvPr/>
          </p:nvSpPr>
          <p:spPr>
            <a:xfrm>
              <a:off x="7685857" y="40809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20</a:t>
              </a:r>
              <a:endParaRPr lang="ko-KR" altLang="en-US" sz="1200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70A9E68F-6344-DCD4-6C9B-149C92FD847F}"/>
              </a:ext>
            </a:extLst>
          </p:cNvPr>
          <p:cNvSpPr txBox="1"/>
          <p:nvPr/>
        </p:nvSpPr>
        <p:spPr>
          <a:xfrm>
            <a:off x="318851" y="2845106"/>
            <a:ext cx="1774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Reshape(A,</a:t>
            </a:r>
            <a:r>
              <a:rPr lang="ko-KR" altLang="en-US" dirty="0"/>
              <a:t> </a:t>
            </a:r>
            <a:r>
              <a:rPr lang="en-US" altLang="ko-KR" dirty="0"/>
              <a:t>4,</a:t>
            </a:r>
            <a:r>
              <a:rPr lang="ko-KR" altLang="en-US" dirty="0"/>
              <a:t> </a:t>
            </a:r>
            <a:r>
              <a:rPr lang="en-US" altLang="ko-KR" dirty="0"/>
              <a:t>5);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A5B744C-B132-150A-98A4-386ED4F3DB73}"/>
              </a:ext>
            </a:extLst>
          </p:cNvPr>
          <p:cNvSpPr txBox="1"/>
          <p:nvPr/>
        </p:nvSpPr>
        <p:spPr>
          <a:xfrm>
            <a:off x="3112503" y="2845106"/>
            <a:ext cx="20844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A = reshape(A,</a:t>
            </a:r>
            <a:r>
              <a:rPr lang="ko-KR" altLang="en-US" dirty="0"/>
              <a:t> </a:t>
            </a:r>
            <a:r>
              <a:rPr lang="en-US" altLang="ko-KR" dirty="0"/>
              <a:t>5,</a:t>
            </a:r>
            <a:r>
              <a:rPr lang="ko-KR" altLang="en-US" dirty="0"/>
              <a:t> </a:t>
            </a:r>
            <a:r>
              <a:rPr lang="en-US" altLang="ko-KR" dirty="0"/>
              <a:t>4);</a:t>
            </a:r>
            <a:endParaRPr lang="ko-KR" altLang="en-US" dirty="0"/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8475BB13-D8F0-6B60-F549-BC3995B412A9}"/>
              </a:ext>
            </a:extLst>
          </p:cNvPr>
          <p:cNvGrpSpPr/>
          <p:nvPr/>
        </p:nvGrpSpPr>
        <p:grpSpPr>
          <a:xfrm>
            <a:off x="3306844" y="3378644"/>
            <a:ext cx="1440000" cy="1800000"/>
            <a:chOff x="2726845" y="3562572"/>
            <a:chExt cx="1440000" cy="18000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56D2618-804D-7A76-D4D7-67BA0F69D62E}"/>
                </a:ext>
              </a:extLst>
            </p:cNvPr>
            <p:cNvSpPr/>
            <p:nvPr/>
          </p:nvSpPr>
          <p:spPr>
            <a:xfrm>
              <a:off x="2726845" y="3562572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9632DE0-447C-E2DD-214A-DBBCCAE13D82}"/>
                </a:ext>
              </a:extLst>
            </p:cNvPr>
            <p:cNvSpPr/>
            <p:nvPr/>
          </p:nvSpPr>
          <p:spPr>
            <a:xfrm>
              <a:off x="2726845" y="3922572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D918313-6CA6-1976-B272-3799A78D22A3}"/>
                </a:ext>
              </a:extLst>
            </p:cNvPr>
            <p:cNvSpPr/>
            <p:nvPr/>
          </p:nvSpPr>
          <p:spPr>
            <a:xfrm>
              <a:off x="2726845" y="4282572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1345ABF-9531-EA7D-2ABF-81E9E19A32C1}"/>
                </a:ext>
              </a:extLst>
            </p:cNvPr>
            <p:cNvSpPr/>
            <p:nvPr/>
          </p:nvSpPr>
          <p:spPr>
            <a:xfrm>
              <a:off x="2726845" y="4642572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7209DEA-7FD2-5CEF-721D-96585F6022DC}"/>
                </a:ext>
              </a:extLst>
            </p:cNvPr>
            <p:cNvSpPr/>
            <p:nvPr/>
          </p:nvSpPr>
          <p:spPr>
            <a:xfrm>
              <a:off x="2726845" y="5002572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FEBCA873-47A8-E86A-2E38-C02072A715AD}"/>
                </a:ext>
              </a:extLst>
            </p:cNvPr>
            <p:cNvSpPr/>
            <p:nvPr/>
          </p:nvSpPr>
          <p:spPr>
            <a:xfrm>
              <a:off x="3086845" y="35625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AAB0A1E8-13A9-6185-53BC-5C424FACA880}"/>
                </a:ext>
              </a:extLst>
            </p:cNvPr>
            <p:cNvSpPr/>
            <p:nvPr/>
          </p:nvSpPr>
          <p:spPr>
            <a:xfrm>
              <a:off x="3086845" y="39225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4011D22C-4758-6CB1-1FBF-477EA81A68D8}"/>
                </a:ext>
              </a:extLst>
            </p:cNvPr>
            <p:cNvSpPr/>
            <p:nvPr/>
          </p:nvSpPr>
          <p:spPr>
            <a:xfrm>
              <a:off x="3086845" y="42825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8</a:t>
              </a:r>
              <a:endParaRPr lang="ko-KR" altLang="en-US" sz="1200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7D370F-2BFE-7C77-6ABF-4403AB6CF065}"/>
                </a:ext>
              </a:extLst>
            </p:cNvPr>
            <p:cNvSpPr/>
            <p:nvPr/>
          </p:nvSpPr>
          <p:spPr>
            <a:xfrm>
              <a:off x="3086845" y="46425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059E18C-176F-11B1-DAD6-23EA5C9A51C3}"/>
                </a:ext>
              </a:extLst>
            </p:cNvPr>
            <p:cNvSpPr/>
            <p:nvPr/>
          </p:nvSpPr>
          <p:spPr>
            <a:xfrm>
              <a:off x="3086845" y="50025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10</a:t>
              </a:r>
              <a:endParaRPr lang="ko-KR" altLang="en-US" sz="12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2CE96C79-0094-E6EB-A452-9B63CD5C3DED}"/>
                </a:ext>
              </a:extLst>
            </p:cNvPr>
            <p:cNvSpPr/>
            <p:nvPr/>
          </p:nvSpPr>
          <p:spPr>
            <a:xfrm>
              <a:off x="3446845" y="35625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11</a:t>
              </a:r>
              <a:endParaRPr lang="ko-KR" altLang="en-US" sz="1200" dirty="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2060A1B6-E675-43C5-BCAD-BFBAD0EE22FD}"/>
                </a:ext>
              </a:extLst>
            </p:cNvPr>
            <p:cNvSpPr/>
            <p:nvPr/>
          </p:nvSpPr>
          <p:spPr>
            <a:xfrm>
              <a:off x="3446845" y="39225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85552F3F-BA72-C0DC-BFF2-2263BC1A8EFE}"/>
                </a:ext>
              </a:extLst>
            </p:cNvPr>
            <p:cNvSpPr/>
            <p:nvPr/>
          </p:nvSpPr>
          <p:spPr>
            <a:xfrm>
              <a:off x="3446845" y="42825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13</a:t>
              </a:r>
              <a:endParaRPr lang="ko-KR" altLang="en-US" sz="1200" dirty="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71A21E0-5AA9-5D3A-2904-624FFFB58CB3}"/>
                </a:ext>
              </a:extLst>
            </p:cNvPr>
            <p:cNvSpPr/>
            <p:nvPr/>
          </p:nvSpPr>
          <p:spPr>
            <a:xfrm>
              <a:off x="3446845" y="46425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14</a:t>
              </a:r>
              <a:endParaRPr lang="ko-KR" altLang="en-US" sz="12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E5D27615-8904-652F-A86E-E3348EAB45E2}"/>
                </a:ext>
              </a:extLst>
            </p:cNvPr>
            <p:cNvSpPr/>
            <p:nvPr/>
          </p:nvSpPr>
          <p:spPr>
            <a:xfrm>
              <a:off x="3446845" y="50025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15</a:t>
              </a:r>
              <a:endParaRPr lang="ko-KR" altLang="en-US" sz="1200" dirty="0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9F9EC1C6-31B3-834B-38AF-8111ABA61AFA}"/>
                </a:ext>
              </a:extLst>
            </p:cNvPr>
            <p:cNvSpPr/>
            <p:nvPr/>
          </p:nvSpPr>
          <p:spPr>
            <a:xfrm>
              <a:off x="3806845" y="35625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16</a:t>
              </a:r>
              <a:endParaRPr lang="ko-KR" altLang="en-US" sz="1200" dirty="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4FEC2AB-21CC-AEF3-71AC-4AE43F5A457C}"/>
                </a:ext>
              </a:extLst>
            </p:cNvPr>
            <p:cNvSpPr/>
            <p:nvPr/>
          </p:nvSpPr>
          <p:spPr>
            <a:xfrm>
              <a:off x="3806845" y="39225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17</a:t>
              </a:r>
              <a:endParaRPr lang="ko-KR" altLang="en-US" sz="1200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58736DB-7963-EE14-7CFD-13A917F0FD34}"/>
                </a:ext>
              </a:extLst>
            </p:cNvPr>
            <p:cNvSpPr/>
            <p:nvPr/>
          </p:nvSpPr>
          <p:spPr>
            <a:xfrm>
              <a:off x="3806845" y="42825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18</a:t>
              </a:r>
              <a:endParaRPr lang="ko-KR" altLang="en-US" sz="1200" dirty="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0C102E4-546D-1C00-E1FC-9923F9C96103}"/>
                </a:ext>
              </a:extLst>
            </p:cNvPr>
            <p:cNvSpPr/>
            <p:nvPr/>
          </p:nvSpPr>
          <p:spPr>
            <a:xfrm>
              <a:off x="3806845" y="46425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19</a:t>
              </a:r>
              <a:endParaRPr lang="ko-KR" altLang="en-US" sz="1200" dirty="0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F133F45C-0B25-6F1D-BA54-FFDD7363D8E7}"/>
                </a:ext>
              </a:extLst>
            </p:cNvPr>
            <p:cNvSpPr/>
            <p:nvPr/>
          </p:nvSpPr>
          <p:spPr>
            <a:xfrm>
              <a:off x="3806845" y="5002572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20</a:t>
              </a:r>
              <a:endParaRPr lang="ko-KR" altLang="en-US" sz="1200" dirty="0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235B9E9-79F5-CCA7-3A9D-0C57A96A9BCA}"/>
              </a:ext>
            </a:extLst>
          </p:cNvPr>
          <p:cNvSpPr txBox="1"/>
          <p:nvPr/>
        </p:nvSpPr>
        <p:spPr>
          <a:xfrm>
            <a:off x="362963" y="1717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7CC8D3D-7399-1154-44D9-1BEB11F73DF9}"/>
              </a:ext>
            </a:extLst>
          </p:cNvPr>
          <p:cNvSpPr txBox="1"/>
          <p:nvPr/>
        </p:nvSpPr>
        <p:spPr>
          <a:xfrm>
            <a:off x="6245857" y="2845106"/>
            <a:ext cx="723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A = A’</a:t>
            </a:r>
            <a:endParaRPr lang="ko-KR" altLang="en-US" dirty="0"/>
          </a:p>
        </p:txBody>
      </p:sp>
      <p:sp>
        <p:nvSpPr>
          <p:cNvPr id="173" name="곱하기 기호 172">
            <a:extLst>
              <a:ext uri="{FF2B5EF4-FFF2-40B4-BE49-F238E27FC236}">
                <a16:creationId xmlns:a16="http://schemas.microsoft.com/office/drawing/2014/main" id="{FB8327FA-66FC-7908-E9D6-921651CFFB11}"/>
              </a:ext>
            </a:extLst>
          </p:cNvPr>
          <p:cNvSpPr/>
          <p:nvPr/>
        </p:nvSpPr>
        <p:spPr>
          <a:xfrm>
            <a:off x="-183389" y="2776356"/>
            <a:ext cx="2752503" cy="2511900"/>
          </a:xfrm>
          <a:prstGeom prst="mathMultiply">
            <a:avLst>
              <a:gd name="adj1" fmla="val 144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5" name="그림 174">
            <a:extLst>
              <a:ext uri="{FF2B5EF4-FFF2-40B4-BE49-F238E27FC236}">
                <a16:creationId xmlns:a16="http://schemas.microsoft.com/office/drawing/2014/main" id="{CF708D0A-343E-DA35-8AC7-118D908A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57" y="5652209"/>
            <a:ext cx="4381500" cy="438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442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12" grpId="0" animBg="1"/>
      <p:bldP spid="172" grpId="0" animBg="1"/>
      <p:bldP spid="17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불러와서 무선통신 적용</a:t>
            </a:r>
            <a:r>
              <a:rPr lang="en-US" altLang="ko-KR" dirty="0"/>
              <a:t>[</a:t>
            </a:r>
            <a:r>
              <a:rPr lang="ko-KR" altLang="en-US" dirty="0"/>
              <a:t>전체코드</a:t>
            </a:r>
            <a:r>
              <a:rPr lang="en-US" altLang="ko-KR" dirty="0"/>
              <a:t> ½]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966F79-2086-B64F-CF47-D0011821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05" y="900000"/>
            <a:ext cx="7785345" cy="556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24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불러와서 무선통신 적용</a:t>
            </a:r>
            <a:r>
              <a:rPr lang="en-US" altLang="ko-KR" dirty="0"/>
              <a:t>[</a:t>
            </a:r>
            <a:r>
              <a:rPr lang="ko-KR" altLang="en-US" dirty="0"/>
              <a:t>전체코드 </a:t>
            </a:r>
            <a:r>
              <a:rPr lang="en-US" altLang="ko-KR" dirty="0"/>
              <a:t>2/2]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EC7346-AC9B-88AF-725F-C57CCE166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3" y="900000"/>
            <a:ext cx="5538788" cy="34084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00807D-9422-A378-8E46-EED0AD3C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838" y="2536825"/>
            <a:ext cx="4757162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70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불러와서 무선통신 적용</a:t>
            </a:r>
            <a:r>
              <a:rPr lang="en-US" altLang="ko-KR" dirty="0"/>
              <a:t>[</a:t>
            </a:r>
            <a:r>
              <a:rPr lang="ko-KR" altLang="en-US" dirty="0"/>
              <a:t>결과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2367" y="1854462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원본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75001" y="1797195"/>
            <a:ext cx="1622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수신된 데이터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44" y="2174399"/>
            <a:ext cx="3800475" cy="4162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2384051"/>
            <a:ext cx="3726931" cy="2322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D70318-9721-973B-1E31-D0DD6817C59D}"/>
              </a:ext>
            </a:extLst>
          </p:cNvPr>
          <p:cNvSpPr txBox="1"/>
          <p:nvPr/>
        </p:nvSpPr>
        <p:spPr>
          <a:xfrm>
            <a:off x="726622" y="1069913"/>
            <a:ext cx="278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FEC </a:t>
            </a:r>
            <a:r>
              <a:rPr lang="ko-KR" altLang="en-US" dirty="0"/>
              <a:t>미적용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번 적용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567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98612" y="2281588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+mn-ea"/>
              </a:rPr>
              <a:t>For seven days and seven nights</a:t>
            </a:r>
          </a:p>
          <a:p>
            <a:r>
              <a:rPr lang="en-US" altLang="ko-KR" dirty="0">
                <a:latin typeface="+mn-ea"/>
              </a:rPr>
              <a:t>Man will watch this awesome sight.</a:t>
            </a:r>
          </a:p>
          <a:p>
            <a:r>
              <a:rPr lang="en-US" altLang="ko-KR" dirty="0">
                <a:latin typeface="+mn-ea"/>
              </a:rPr>
              <a:t>The tides will rise beyond their ken</a:t>
            </a:r>
          </a:p>
          <a:p>
            <a:r>
              <a:rPr lang="en-US" altLang="ko-KR" dirty="0">
                <a:latin typeface="+mn-ea"/>
              </a:rPr>
              <a:t>To bite away the shores and then</a:t>
            </a:r>
          </a:p>
          <a:p>
            <a:r>
              <a:rPr lang="en-US" altLang="ko-KR" dirty="0">
                <a:latin typeface="+mn-ea"/>
              </a:rPr>
              <a:t>A fiery dragon will cross the sky</a:t>
            </a:r>
          </a:p>
          <a:p>
            <a:r>
              <a:rPr lang="en-US" altLang="ko-KR" dirty="0">
                <a:latin typeface="+mn-ea"/>
              </a:rPr>
              <a:t>Six times before this earth shall die</a:t>
            </a:r>
          </a:p>
          <a:p>
            <a:r>
              <a:rPr lang="en-US" altLang="ko-KR" dirty="0">
                <a:latin typeface="+mn-ea"/>
              </a:rPr>
              <a:t>Mankind will tremble and frightened be</a:t>
            </a:r>
          </a:p>
          <a:p>
            <a:r>
              <a:rPr lang="en-US" altLang="ko-KR" dirty="0">
                <a:latin typeface="+mn-ea"/>
              </a:rPr>
              <a:t>for the sixth heralds in this prophecy.</a:t>
            </a:r>
          </a:p>
          <a:p>
            <a:r>
              <a:rPr lang="en-US" altLang="ko-KR" dirty="0">
                <a:latin typeface="+mn-ea"/>
              </a:rPr>
              <a:t>The great star will burn for seven days,</a:t>
            </a:r>
          </a:p>
          <a:p>
            <a:r>
              <a:rPr lang="en-US" altLang="ko-KR" dirty="0">
                <a:latin typeface="+mn-ea"/>
              </a:rPr>
              <a:t>The cloud will cause two suns to appear</a:t>
            </a:r>
          </a:p>
          <a:p>
            <a:r>
              <a:rPr lang="en-US" altLang="ko-KR" dirty="0">
                <a:latin typeface="+mn-ea"/>
              </a:rPr>
              <a:t>The big mastiff will howl all night</a:t>
            </a:r>
          </a:p>
          <a:p>
            <a:r>
              <a:rPr lang="en-US" altLang="ko-KR" dirty="0">
                <a:latin typeface="+mn-ea"/>
              </a:rPr>
              <a:t>When the great pontiff will change country.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72000" y="2281588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>
                <a:latin typeface="+mn-ea"/>
              </a:rPr>
              <a:t>For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seven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days</a:t>
            </a:r>
            <a:r>
              <a:rPr lang="ko-KR" altLang="en-US" dirty="0">
                <a:latin typeface="+mn-ea"/>
              </a:rPr>
              <a:t> and </a:t>
            </a:r>
            <a:r>
              <a:rPr lang="ko-KR" altLang="en-US" dirty="0" err="1">
                <a:latin typeface="+mn-ea"/>
              </a:rPr>
              <a:t>seven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nights</a:t>
            </a:r>
            <a:endParaRPr lang="ko-KR" altLang="en-US" dirty="0">
              <a:latin typeface="+mn-ea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dirty="0" err="1">
                <a:latin typeface="+mn-ea"/>
              </a:rPr>
              <a:t>Man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will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watch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this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awesome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sight</a:t>
            </a:r>
            <a:r>
              <a:rPr lang="ko-KR" altLang="en-US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The </a:t>
            </a:r>
            <a:r>
              <a:rPr lang="ko-KR" altLang="en-US" dirty="0" err="1">
                <a:latin typeface="+mn-ea"/>
              </a:rPr>
              <a:t>tides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wil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d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ris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E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b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%</a:t>
            </a:r>
            <a:r>
              <a:rPr lang="ko-KR" altLang="en-US" dirty="0" err="1">
                <a:latin typeface="+mn-ea"/>
              </a:rPr>
              <a:t>yond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their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ken</a:t>
            </a:r>
            <a:endParaRPr lang="ko-KR" altLang="en-US" dirty="0">
              <a:latin typeface="+mn-ea"/>
            </a:endParaRPr>
          </a:p>
          <a:p>
            <a:r>
              <a:rPr lang="ko-KR" altLang="en-US" dirty="0" err="1">
                <a:latin typeface="+mn-ea"/>
              </a:rPr>
              <a:t>To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bite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away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the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sho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R</a:t>
            </a:r>
            <a:r>
              <a:rPr lang="ko-KR" altLang="en-US" dirty="0" err="1">
                <a:latin typeface="+mn-ea"/>
              </a:rPr>
              <a:t>es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A</a:t>
            </a:r>
            <a:r>
              <a:rPr lang="ko-KR" altLang="en-US" dirty="0" err="1">
                <a:latin typeface="+mn-ea"/>
              </a:rPr>
              <a:t>nd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then</a:t>
            </a:r>
            <a:endParaRPr lang="ko-KR" altLang="en-US" dirty="0">
              <a:latin typeface="+mn-ea"/>
            </a:endParaRPr>
          </a:p>
          <a:p>
            <a:r>
              <a:rPr lang="ko-KR" altLang="en-US" dirty="0" err="1">
                <a:latin typeface="+mn-ea"/>
              </a:rPr>
              <a:t>A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fiery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dragon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will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cros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p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the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sky</a:t>
            </a:r>
            <a:endParaRPr lang="ko-KR" altLang="en-US" dirty="0">
              <a:latin typeface="+mn-ea"/>
            </a:endParaRPr>
          </a:p>
          <a:p>
            <a:r>
              <a:rPr lang="ko-KR" altLang="en-US" dirty="0" err="1">
                <a:latin typeface="+mn-ea"/>
              </a:rPr>
              <a:t>Six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times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before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this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earth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shall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die</a:t>
            </a:r>
            <a:endParaRPr lang="ko-KR" altLang="en-US" dirty="0">
              <a:latin typeface="+mn-ea"/>
            </a:endParaRPr>
          </a:p>
          <a:p>
            <a:r>
              <a:rPr lang="ko-KR" altLang="en-US" dirty="0" err="1">
                <a:latin typeface="+mn-ea"/>
              </a:rPr>
              <a:t>Mankind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will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tremble</a:t>
            </a:r>
            <a:r>
              <a:rPr lang="ko-KR" altLang="en-US" dirty="0">
                <a:latin typeface="+mn-ea"/>
              </a:rPr>
              <a:t> and </a:t>
            </a:r>
            <a:r>
              <a:rPr lang="ko-KR" altLang="en-US" dirty="0" err="1">
                <a:latin typeface="+mn-ea"/>
              </a:rPr>
              <a:t>frightene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t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be</a:t>
            </a:r>
            <a:endParaRPr lang="ko-KR" altLang="en-US" dirty="0">
              <a:latin typeface="+mn-ea"/>
            </a:endParaRPr>
          </a:p>
          <a:p>
            <a:r>
              <a:rPr lang="ko-KR" altLang="en-US" dirty="0" err="1">
                <a:latin typeface="+mn-ea"/>
              </a:rPr>
              <a:t>for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the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sixth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heralds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this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p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b</a:t>
            </a:r>
            <a:r>
              <a:rPr lang="ko-KR" altLang="en-US" dirty="0" err="1">
                <a:latin typeface="+mn-ea"/>
              </a:rPr>
              <a:t>ophecy</a:t>
            </a:r>
            <a:r>
              <a:rPr lang="ko-KR" altLang="en-US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The </a:t>
            </a:r>
            <a:r>
              <a:rPr lang="ko-KR" altLang="en-US" dirty="0" err="1">
                <a:latin typeface="+mn-ea"/>
              </a:rPr>
              <a:t>great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s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v</a:t>
            </a:r>
            <a:r>
              <a:rPr lang="ko-KR" altLang="en-US" dirty="0" err="1">
                <a:latin typeface="+mn-ea"/>
              </a:rPr>
              <a:t>ar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will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burn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for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seven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day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w</a:t>
            </a:r>
            <a:r>
              <a:rPr lang="ko-KR" altLang="en-US" dirty="0">
                <a:latin typeface="+mn-ea"/>
              </a:rPr>
              <a:t>,</a:t>
            </a:r>
          </a:p>
          <a:p>
            <a:r>
              <a:rPr lang="ko-KR" altLang="en-US" dirty="0">
                <a:latin typeface="+mn-ea"/>
              </a:rPr>
              <a:t>The </a:t>
            </a:r>
            <a:r>
              <a:rPr lang="ko-KR" altLang="en-US" dirty="0" err="1">
                <a:latin typeface="+mn-ea"/>
              </a:rPr>
              <a:t>clo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U</a:t>
            </a:r>
            <a:r>
              <a:rPr lang="ko-KR" altLang="en-US" dirty="0" err="1">
                <a:latin typeface="+mn-ea"/>
              </a:rPr>
              <a:t>d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will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cause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two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"</a:t>
            </a:r>
            <a:r>
              <a:rPr lang="ko-KR" altLang="en-US" dirty="0" err="1">
                <a:latin typeface="+mn-ea"/>
              </a:rPr>
              <a:t>suns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to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appear</a:t>
            </a:r>
            <a:endParaRPr lang="ko-KR" altLang="en-US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The </a:t>
            </a:r>
            <a:r>
              <a:rPr lang="ko-KR" altLang="en-US" dirty="0" err="1">
                <a:latin typeface="+mn-ea"/>
              </a:rPr>
              <a:t>big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maqt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k</a:t>
            </a:r>
            <a:r>
              <a:rPr lang="ko-KR" altLang="en-US" dirty="0" err="1">
                <a:latin typeface="+mn-ea"/>
              </a:rPr>
              <a:t>ff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will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howl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all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night</a:t>
            </a:r>
            <a:endParaRPr lang="ko-KR" altLang="en-US" dirty="0">
              <a:latin typeface="+mn-ea"/>
            </a:endParaRPr>
          </a:p>
          <a:p>
            <a:r>
              <a:rPr lang="ko-KR" altLang="en-US" dirty="0" err="1">
                <a:latin typeface="+mn-ea"/>
              </a:rPr>
              <a:t>When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x</a:t>
            </a:r>
            <a:r>
              <a:rPr lang="ko-KR" altLang="en-US" dirty="0" err="1">
                <a:latin typeface="+mn-ea"/>
              </a:rPr>
              <a:t>he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great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pontiff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$</a:t>
            </a:r>
            <a:r>
              <a:rPr lang="ko-KR" altLang="en-US" dirty="0" err="1">
                <a:latin typeface="+mn-ea"/>
              </a:rPr>
              <a:t>will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change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country</a:t>
            </a:r>
            <a:r>
              <a:rPr lang="ko-KR" altLang="en-US" dirty="0">
                <a:latin typeface="+mn-ea"/>
              </a:rPr>
              <a:t>.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</p:spPr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불러와서 무선통신 적용</a:t>
            </a:r>
            <a:r>
              <a:rPr lang="en-US" altLang="ko-KR" dirty="0"/>
              <a:t>[</a:t>
            </a:r>
            <a:r>
              <a:rPr lang="ko-KR" altLang="en-US" dirty="0"/>
              <a:t>결과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91B5B4-9505-D8FC-1B6B-EA45332B4411}"/>
              </a:ext>
            </a:extLst>
          </p:cNvPr>
          <p:cNvSpPr txBox="1"/>
          <p:nvPr/>
        </p:nvSpPr>
        <p:spPr>
          <a:xfrm>
            <a:off x="1822367" y="1854462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원본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8F931-22D2-26B5-1820-833FFAF2F3AA}"/>
              </a:ext>
            </a:extLst>
          </p:cNvPr>
          <p:cNvSpPr txBox="1"/>
          <p:nvPr/>
        </p:nvSpPr>
        <p:spPr>
          <a:xfrm>
            <a:off x="5975001" y="1797195"/>
            <a:ext cx="1622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수신된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3BBE4-F925-252F-C45E-179E9B6FA66E}"/>
              </a:ext>
            </a:extLst>
          </p:cNvPr>
          <p:cNvSpPr txBox="1"/>
          <p:nvPr/>
        </p:nvSpPr>
        <p:spPr>
          <a:xfrm>
            <a:off x="726622" y="1069913"/>
            <a:ext cx="278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FEC </a:t>
            </a:r>
            <a:r>
              <a:rPr lang="ko-KR" altLang="en-US" dirty="0"/>
              <a:t>미적용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번 적용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44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F8DE9-C844-BB9E-9990-B5F7914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00" y="178400"/>
            <a:ext cx="8424000" cy="720000"/>
          </a:xfrm>
        </p:spPr>
        <p:txBody>
          <a:bodyPr/>
          <a:lstStyle/>
          <a:p>
            <a:r>
              <a:rPr lang="ko-KR" altLang="en-US" dirty="0"/>
              <a:t>지금까지 배운 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66AF2F-DA56-27DC-F067-C1AB084E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C17801-AFCB-4A0E-BD5E-46F847BA0F12}"/>
              </a:ext>
            </a:extLst>
          </p:cNvPr>
          <p:cNvSpPr/>
          <p:nvPr/>
        </p:nvSpPr>
        <p:spPr>
          <a:xfrm>
            <a:off x="3626200" y="1252076"/>
            <a:ext cx="844094" cy="9334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BPSK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QPSK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16QAM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5FE629-143D-6FF2-9A16-188D653C03AB}"/>
              </a:ext>
            </a:extLst>
          </p:cNvPr>
          <p:cNvSpPr/>
          <p:nvPr/>
        </p:nvSpPr>
        <p:spPr>
          <a:xfrm>
            <a:off x="5044863" y="1289212"/>
            <a:ext cx="1811022" cy="8291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심볼 </a:t>
            </a:r>
            <a:r>
              <a:rPr lang="en-US" altLang="ko-KR" sz="1600" dirty="0">
                <a:solidFill>
                  <a:schemeClr val="tx1"/>
                </a:solidFill>
              </a:rPr>
              <a:t>MAPPING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변조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6342FE-29C9-AB0F-590D-17E235CAA223}"/>
              </a:ext>
            </a:extLst>
          </p:cNvPr>
          <p:cNvSpPr/>
          <p:nvPr/>
        </p:nvSpPr>
        <p:spPr>
          <a:xfrm>
            <a:off x="0" y="2958292"/>
            <a:ext cx="9142199" cy="11001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channel</a:t>
            </a:r>
            <a:endParaRPr lang="ko-KR" altLang="en-US" sz="160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51E1896-7AF6-8881-A189-BFC412A5D90F}"/>
              </a:ext>
            </a:extLst>
          </p:cNvPr>
          <p:cNvCxnSpPr/>
          <p:nvPr/>
        </p:nvCxnSpPr>
        <p:spPr>
          <a:xfrm flipV="1">
            <a:off x="1620094" y="1703781"/>
            <a:ext cx="3439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ACE024-B736-8604-BB36-02C1EE070BD7}"/>
              </a:ext>
            </a:extLst>
          </p:cNvPr>
          <p:cNvCxnSpPr/>
          <p:nvPr/>
        </p:nvCxnSpPr>
        <p:spPr>
          <a:xfrm>
            <a:off x="4498310" y="1700895"/>
            <a:ext cx="343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11EE2D4-1D3D-4D41-2356-F255EBB8E583}"/>
              </a:ext>
            </a:extLst>
          </p:cNvPr>
          <p:cNvCxnSpPr>
            <a:cxnSpLocks/>
          </p:cNvCxnSpPr>
          <p:nvPr/>
        </p:nvCxnSpPr>
        <p:spPr>
          <a:xfrm>
            <a:off x="6855885" y="1700896"/>
            <a:ext cx="11276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7B8CA11-296B-7D3A-7AA2-03058D1F2494}"/>
              </a:ext>
            </a:extLst>
          </p:cNvPr>
          <p:cNvCxnSpPr>
            <a:cxnSpLocks/>
          </p:cNvCxnSpPr>
          <p:nvPr/>
        </p:nvCxnSpPr>
        <p:spPr>
          <a:xfrm>
            <a:off x="7983564" y="1689243"/>
            <a:ext cx="0" cy="3344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6C6800-75FD-0DA6-732C-751E8F0FE74C}"/>
              </a:ext>
            </a:extLst>
          </p:cNvPr>
          <p:cNvSpPr/>
          <p:nvPr/>
        </p:nvSpPr>
        <p:spPr>
          <a:xfrm>
            <a:off x="776000" y="1252076"/>
            <a:ext cx="844094" cy="9334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60F1AF-A865-9E4A-81B8-A8869024A344}"/>
              </a:ext>
            </a:extLst>
          </p:cNvPr>
          <p:cNvSpPr/>
          <p:nvPr/>
        </p:nvSpPr>
        <p:spPr>
          <a:xfrm>
            <a:off x="1960593" y="1252076"/>
            <a:ext cx="1188024" cy="9334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</a:rPr>
              <a:t>FEC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encoding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04B419-A2C1-BA4E-EC57-D3148434E21E}"/>
              </a:ext>
            </a:extLst>
          </p:cNvPr>
          <p:cNvCxnSpPr/>
          <p:nvPr/>
        </p:nvCxnSpPr>
        <p:spPr>
          <a:xfrm flipV="1">
            <a:off x="3145185" y="1703781"/>
            <a:ext cx="3439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87F6E4B-CB97-24D1-2483-95240D887F73}"/>
              </a:ext>
            </a:extLst>
          </p:cNvPr>
          <p:cNvCxnSpPr>
            <a:cxnSpLocks/>
          </p:cNvCxnSpPr>
          <p:nvPr/>
        </p:nvCxnSpPr>
        <p:spPr>
          <a:xfrm>
            <a:off x="3317150" y="1718781"/>
            <a:ext cx="0" cy="1226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8B3B02-0144-60E1-6E4F-AEBAFF3AA365}"/>
              </a:ext>
            </a:extLst>
          </p:cNvPr>
          <p:cNvSpPr txBox="1"/>
          <p:nvPr/>
        </p:nvSpPr>
        <p:spPr>
          <a:xfrm>
            <a:off x="3369404" y="2393665"/>
            <a:ext cx="1675459" cy="2769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/>
                </a:solidFill>
              </a:rPr>
              <a:t>무선 채널의 상태 확인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C53EBE-7CEC-D590-EADD-0CBC4481D240}"/>
              </a:ext>
            </a:extLst>
          </p:cNvPr>
          <p:cNvSpPr/>
          <p:nvPr/>
        </p:nvSpPr>
        <p:spPr>
          <a:xfrm>
            <a:off x="6432549" y="4633681"/>
            <a:ext cx="1210735" cy="8291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수신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F138319-769D-D742-EEEC-C79B75B162FF}"/>
              </a:ext>
            </a:extLst>
          </p:cNvPr>
          <p:cNvCxnSpPr>
            <a:cxnSpLocks/>
          </p:cNvCxnSpPr>
          <p:nvPr/>
        </p:nvCxnSpPr>
        <p:spPr>
          <a:xfrm flipH="1">
            <a:off x="7643284" y="5048249"/>
            <a:ext cx="340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677436D-6C6A-20D6-2A7E-278E08C61C46}"/>
              </a:ext>
            </a:extLst>
          </p:cNvPr>
          <p:cNvCxnSpPr>
            <a:cxnSpLocks/>
          </p:cNvCxnSpPr>
          <p:nvPr/>
        </p:nvCxnSpPr>
        <p:spPr>
          <a:xfrm flipH="1">
            <a:off x="6092269" y="5048249"/>
            <a:ext cx="340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73CF4E-5CD4-0705-A927-5E9B4241D115}"/>
              </a:ext>
            </a:extLst>
          </p:cNvPr>
          <p:cNvSpPr/>
          <p:nvPr/>
        </p:nvSpPr>
        <p:spPr>
          <a:xfrm>
            <a:off x="4768850" y="4640170"/>
            <a:ext cx="1313337" cy="8291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이퀄라이저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8F8D2DF-9BC9-B477-3E1B-86F2218490CB}"/>
              </a:ext>
            </a:extLst>
          </p:cNvPr>
          <p:cNvCxnSpPr>
            <a:cxnSpLocks/>
          </p:cNvCxnSpPr>
          <p:nvPr/>
        </p:nvCxnSpPr>
        <p:spPr>
          <a:xfrm flipH="1">
            <a:off x="4428570" y="5048249"/>
            <a:ext cx="340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4DDF1B-CF6C-8515-7DD3-CCC6E8D11315}"/>
              </a:ext>
            </a:extLst>
          </p:cNvPr>
          <p:cNvSpPr/>
          <p:nvPr/>
        </p:nvSpPr>
        <p:spPr>
          <a:xfrm>
            <a:off x="3162301" y="4633680"/>
            <a:ext cx="1256187" cy="8291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Demapper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5D6340-807A-4BEF-29F8-6C8D39E96A38}"/>
              </a:ext>
            </a:extLst>
          </p:cNvPr>
          <p:cNvCxnSpPr>
            <a:cxnSpLocks/>
          </p:cNvCxnSpPr>
          <p:nvPr/>
        </p:nvCxnSpPr>
        <p:spPr>
          <a:xfrm flipV="1">
            <a:off x="4619482" y="4121150"/>
            <a:ext cx="0" cy="912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A97AE6-F430-337C-35A9-8569F50EED2E}"/>
              </a:ext>
            </a:extLst>
          </p:cNvPr>
          <p:cNvSpPr txBox="1"/>
          <p:nvPr/>
        </p:nvSpPr>
        <p:spPr>
          <a:xfrm>
            <a:off x="4732854" y="4198704"/>
            <a:ext cx="1675459" cy="2769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</a:rPr>
              <a:t>무선 채널의 상태 확인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693281-FEB1-4D73-E076-DFA8ED1F4F93}"/>
              </a:ext>
            </a:extLst>
          </p:cNvPr>
          <p:cNvCxnSpPr>
            <a:cxnSpLocks/>
          </p:cNvCxnSpPr>
          <p:nvPr/>
        </p:nvCxnSpPr>
        <p:spPr>
          <a:xfrm flipH="1">
            <a:off x="2822021" y="5048249"/>
            <a:ext cx="340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22010E-88DA-602C-2BC7-E5699CBE6080}"/>
              </a:ext>
            </a:extLst>
          </p:cNvPr>
          <p:cNvSpPr/>
          <p:nvPr/>
        </p:nvSpPr>
        <p:spPr>
          <a:xfrm>
            <a:off x="1848964" y="4633680"/>
            <a:ext cx="981688" cy="8291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FEC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decoding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3FAB3-A3ED-72D7-F257-E27D6E1125C8}"/>
              </a:ext>
            </a:extLst>
          </p:cNvPr>
          <p:cNvSpPr/>
          <p:nvPr/>
        </p:nvSpPr>
        <p:spPr>
          <a:xfrm>
            <a:off x="577103" y="4633679"/>
            <a:ext cx="981688" cy="8291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비트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획득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10A927C-22ED-5819-831A-5B39AC9A1511}"/>
              </a:ext>
            </a:extLst>
          </p:cNvPr>
          <p:cNvCxnSpPr>
            <a:cxnSpLocks/>
          </p:cNvCxnSpPr>
          <p:nvPr/>
        </p:nvCxnSpPr>
        <p:spPr>
          <a:xfrm flipH="1">
            <a:off x="1594694" y="5048249"/>
            <a:ext cx="248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5D6340-807A-4BEF-29F8-6C8D39E96A38}"/>
              </a:ext>
            </a:extLst>
          </p:cNvPr>
          <p:cNvCxnSpPr>
            <a:cxnSpLocks/>
          </p:cNvCxnSpPr>
          <p:nvPr/>
        </p:nvCxnSpPr>
        <p:spPr>
          <a:xfrm flipV="1">
            <a:off x="7060710" y="5488621"/>
            <a:ext cx="0" cy="456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A97AE6-F430-337C-35A9-8569F50EED2E}"/>
              </a:ext>
            </a:extLst>
          </p:cNvPr>
          <p:cNvSpPr txBox="1"/>
          <p:nvPr/>
        </p:nvSpPr>
        <p:spPr>
          <a:xfrm>
            <a:off x="6773393" y="5784750"/>
            <a:ext cx="723275" cy="2769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+</a:t>
            </a:r>
            <a:r>
              <a:rPr lang="ko-KR" altLang="en-US" sz="1200" dirty="0">
                <a:solidFill>
                  <a:schemeClr val="tx1"/>
                </a:solidFill>
              </a:rPr>
              <a:t>노이즈</a:t>
            </a:r>
          </a:p>
        </p:txBody>
      </p:sp>
    </p:spTree>
    <p:extLst>
      <p:ext uri="{BB962C8B-B14F-4D97-AF65-F5344CB8AC3E}">
        <p14:creationId xmlns:p14="http://schemas.microsoft.com/office/powerpoint/2010/main" val="229588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 animBg="1"/>
      <p:bldP spid="18" grpId="0" animBg="1"/>
      <p:bldP spid="20" grpId="0" animBg="1"/>
      <p:bldP spid="24" grpId="0" animBg="1"/>
      <p:bldP spid="26" grpId="0" animBg="1"/>
      <p:bldP spid="29" grpId="0" animBg="1"/>
      <p:bldP spid="31" grpId="0" animBg="1"/>
      <p:bldP spid="32" grpId="0" animBg="1"/>
      <p:bldP spid="3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</p:spPr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불러와서 무선통신 적용</a:t>
            </a:r>
            <a:r>
              <a:rPr lang="en-US" altLang="ko-KR" dirty="0"/>
              <a:t>[</a:t>
            </a:r>
            <a:r>
              <a:rPr lang="ko-KR" altLang="en-US" dirty="0"/>
              <a:t>결과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0F32F-1939-DBAB-8F97-13BD7895BF72}"/>
              </a:ext>
            </a:extLst>
          </p:cNvPr>
          <p:cNvSpPr txBox="1"/>
          <p:nvPr/>
        </p:nvSpPr>
        <p:spPr>
          <a:xfrm>
            <a:off x="1822367" y="1854462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원본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61A67-47B2-2248-2715-E22B0BE09F63}"/>
              </a:ext>
            </a:extLst>
          </p:cNvPr>
          <p:cNvSpPr txBox="1"/>
          <p:nvPr/>
        </p:nvSpPr>
        <p:spPr>
          <a:xfrm>
            <a:off x="5975001" y="1797195"/>
            <a:ext cx="1622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수신된 데이터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3E439D-6508-DC04-22E6-16EFEC801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525" y="2166527"/>
            <a:ext cx="3800475" cy="4324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569930-EAD7-B2AC-3947-E8666B306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2384051"/>
            <a:ext cx="3726931" cy="23224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2D0FFF-7C77-A963-764B-76DF345DB291}"/>
              </a:ext>
            </a:extLst>
          </p:cNvPr>
          <p:cNvSpPr txBox="1"/>
          <p:nvPr/>
        </p:nvSpPr>
        <p:spPr>
          <a:xfrm>
            <a:off x="726622" y="1069913"/>
            <a:ext cx="7846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FEC 11</a:t>
            </a:r>
            <a:r>
              <a:rPr lang="ko-KR" altLang="en-US" dirty="0"/>
              <a:t>번 적용   </a:t>
            </a:r>
            <a:r>
              <a:rPr lang="en-US" altLang="ko-KR" dirty="0"/>
              <a:t>-&gt; FEC </a:t>
            </a:r>
            <a:r>
              <a:rPr lang="ko-KR" altLang="en-US" dirty="0"/>
              <a:t>오류 검출하는 빈도가 높을 수록 확실히 오류율이 낮음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3583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99306-459F-7D8D-E416-54BE64E87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실험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CC7570-7B6C-E1E6-7F03-18064984B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/>
              <a:t>암</a:t>
            </a:r>
            <a:r>
              <a:rPr lang="en-US" altLang="ko-KR" b="1" dirty="0"/>
              <a:t>/</a:t>
            </a:r>
            <a:r>
              <a:rPr lang="ko-KR" altLang="en-US" b="1" dirty="0" err="1"/>
              <a:t>복호화</a:t>
            </a:r>
            <a:r>
              <a:rPr lang="ko-KR" altLang="en-US" b="1" dirty="0"/>
              <a:t> 적용하기</a:t>
            </a:r>
            <a:endParaRPr lang="en-US" altLang="ko-KR" b="1" dirty="0"/>
          </a:p>
          <a:p>
            <a:r>
              <a:rPr lang="en-US" altLang="ko-KR" b="1" dirty="0" err="1"/>
              <a:t>Final.m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6410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</p:spPr>
        <p:txBody>
          <a:bodyPr/>
          <a:lstStyle/>
          <a:p>
            <a:r>
              <a:rPr lang="ko-KR" altLang="en-US" dirty="0"/>
              <a:t>암호화 적용하기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5E35A-F5B1-958E-07F8-B9CE6B734210}"/>
              </a:ext>
            </a:extLst>
          </p:cNvPr>
          <p:cNvSpPr txBox="1"/>
          <p:nvPr/>
        </p:nvSpPr>
        <p:spPr>
          <a:xfrm>
            <a:off x="1430740" y="1219395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Cipher(</a:t>
            </a:r>
            <a:r>
              <a:rPr lang="ko-KR" altLang="en-US" dirty="0"/>
              <a:t>키 값</a:t>
            </a:r>
            <a:r>
              <a:rPr lang="en-US" altLang="ko-KR" dirty="0"/>
              <a:t>, </a:t>
            </a:r>
            <a:r>
              <a:rPr lang="ko-KR" altLang="en-US" dirty="0"/>
              <a:t>암호화할 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AFE5D8-B18B-95FE-3C81-ED2E026FF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856" y="168807"/>
            <a:ext cx="4525712" cy="3244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타원 1"/>
          <p:cNvSpPr/>
          <p:nvPr/>
        </p:nvSpPr>
        <p:spPr>
          <a:xfrm>
            <a:off x="852986" y="387596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347415" y="3875964"/>
            <a:ext cx="1569492" cy="2497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Cipher</a:t>
            </a:r>
          </a:p>
          <a:p>
            <a:pPr algn="ctr"/>
            <a:r>
              <a:rPr lang="ko-KR" altLang="en-US" dirty="0"/>
              <a:t>함수</a:t>
            </a:r>
          </a:p>
        </p:txBody>
      </p:sp>
      <p:sp>
        <p:nvSpPr>
          <p:cNvPr id="10" name="타원 9"/>
          <p:cNvSpPr/>
          <p:nvPr/>
        </p:nvSpPr>
        <p:spPr>
          <a:xfrm>
            <a:off x="852986" y="524756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0001" y="341365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진수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0001" y="489060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진수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4204256" y="4832955"/>
            <a:ext cx="97840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411910" y="4447474"/>
            <a:ext cx="3297600" cy="12555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암호화 된 데이터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0525" y="393864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진수</a:t>
            </a:r>
          </a:p>
        </p:txBody>
      </p:sp>
    </p:spTree>
    <p:extLst>
      <p:ext uri="{BB962C8B-B14F-4D97-AF65-F5344CB8AC3E}">
        <p14:creationId xmlns:p14="http://schemas.microsoft.com/office/powerpoint/2010/main" val="784434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A5F228E-2997-708E-0DDC-E97E633D2A28}"/>
              </a:ext>
            </a:extLst>
          </p:cNvPr>
          <p:cNvSpPr/>
          <p:nvPr/>
        </p:nvSpPr>
        <p:spPr>
          <a:xfrm>
            <a:off x="6432785" y="2413000"/>
            <a:ext cx="484632" cy="1685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B2793738-F508-9C3B-6AB5-C06F327A4196}"/>
              </a:ext>
            </a:extLst>
          </p:cNvPr>
          <p:cNvSpPr/>
          <p:nvPr/>
        </p:nvSpPr>
        <p:spPr>
          <a:xfrm>
            <a:off x="1699809" y="998050"/>
            <a:ext cx="484632" cy="31001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2206EEC-30D8-F6BF-ED0B-2D42FC54A518}"/>
              </a:ext>
            </a:extLst>
          </p:cNvPr>
          <p:cNvSpPr/>
          <p:nvPr/>
        </p:nvSpPr>
        <p:spPr>
          <a:xfrm>
            <a:off x="3996309" y="3653967"/>
            <a:ext cx="484632" cy="31001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</p:spPr>
        <p:txBody>
          <a:bodyPr/>
          <a:lstStyle/>
          <a:p>
            <a:r>
              <a:rPr lang="ko-KR" altLang="en-US" dirty="0"/>
              <a:t>암호화 적용하기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9F41AD-D3EE-DE84-ADE2-34C05DAF4E41}"/>
              </a:ext>
            </a:extLst>
          </p:cNvPr>
          <p:cNvSpPr/>
          <p:nvPr/>
        </p:nvSpPr>
        <p:spPr>
          <a:xfrm>
            <a:off x="360000" y="1282700"/>
            <a:ext cx="316425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 불러오기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AF6A70-6042-3229-DBB6-2E7A63E0F5F8}"/>
              </a:ext>
            </a:extLst>
          </p:cNvPr>
          <p:cNvSpPr/>
          <p:nvPr/>
        </p:nvSpPr>
        <p:spPr>
          <a:xfrm>
            <a:off x="360000" y="2124801"/>
            <a:ext cx="316425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아스키 </a:t>
            </a:r>
            <a:r>
              <a:rPr lang="ko-KR" altLang="en-US" dirty="0" err="1"/>
              <a:t>코드값으로</a:t>
            </a:r>
            <a:r>
              <a:rPr lang="ko-KR" altLang="en-US" dirty="0"/>
              <a:t> 바꾸기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B48B94-C977-5B8A-65F9-7CEC0A27ABA0}"/>
              </a:ext>
            </a:extLst>
          </p:cNvPr>
          <p:cNvSpPr/>
          <p:nvPr/>
        </p:nvSpPr>
        <p:spPr>
          <a:xfrm>
            <a:off x="360000" y="2966902"/>
            <a:ext cx="316425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</a:t>
            </a:r>
            <a:r>
              <a:rPr lang="ko-KR" altLang="en-US" dirty="0"/>
              <a:t>진수로 바꾸기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D0D46C-0E67-AC47-ECFC-D0A1FEAA353F}"/>
              </a:ext>
            </a:extLst>
          </p:cNvPr>
          <p:cNvSpPr/>
          <p:nvPr/>
        </p:nvSpPr>
        <p:spPr>
          <a:xfrm>
            <a:off x="5287600" y="2966902"/>
            <a:ext cx="316425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</a:t>
            </a:r>
            <a:r>
              <a:rPr lang="ko-KR" altLang="en-US" dirty="0"/>
              <a:t>진수 키 값 준비하기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97207A6-6281-9838-1634-AC38184DD8D3}"/>
              </a:ext>
            </a:extLst>
          </p:cNvPr>
          <p:cNvSpPr/>
          <p:nvPr/>
        </p:nvSpPr>
        <p:spPr>
          <a:xfrm>
            <a:off x="2990850" y="3884222"/>
            <a:ext cx="249555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Cipher (</a:t>
            </a:r>
            <a:r>
              <a:rPr lang="ko-KR" altLang="en-US" dirty="0"/>
              <a:t>암호화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36662D-D910-4BF3-58D5-96D19771DFF3}"/>
              </a:ext>
            </a:extLst>
          </p:cNvPr>
          <p:cNvSpPr/>
          <p:nvPr/>
        </p:nvSpPr>
        <p:spPr>
          <a:xfrm>
            <a:off x="2728550" y="4886542"/>
            <a:ext cx="316425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암호화된 </a:t>
            </a:r>
            <a:r>
              <a:rPr lang="en-US" altLang="ko-KR" dirty="0"/>
              <a:t>16</a:t>
            </a:r>
            <a:r>
              <a:rPr lang="ko-KR" altLang="en-US" dirty="0"/>
              <a:t>진수 데이터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580CC9-8769-4681-0718-EF2B17AE24A8}"/>
              </a:ext>
            </a:extLst>
          </p:cNvPr>
          <p:cNvSpPr/>
          <p:nvPr/>
        </p:nvSpPr>
        <p:spPr>
          <a:xfrm>
            <a:off x="2728550" y="5803862"/>
            <a:ext cx="316425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이진수</a:t>
            </a:r>
            <a:r>
              <a:rPr lang="en-US" altLang="ko-KR" dirty="0"/>
              <a:t>(</a:t>
            </a:r>
            <a:r>
              <a:rPr lang="ko-KR" altLang="en-US" dirty="0"/>
              <a:t>비트데이터</a:t>
            </a:r>
            <a:r>
              <a:rPr lang="en-US" altLang="ko-KR" dirty="0"/>
              <a:t>)</a:t>
            </a:r>
            <a:r>
              <a:rPr lang="ko-KR" altLang="en-US" dirty="0"/>
              <a:t>로 바꾸기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D615014-8DE1-4E56-FBD0-670699E8A9DA}"/>
              </a:ext>
            </a:extLst>
          </p:cNvPr>
          <p:cNvSpPr/>
          <p:nvPr/>
        </p:nvSpPr>
        <p:spPr>
          <a:xfrm>
            <a:off x="1942125" y="40327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A1AB1A0-BA94-899E-F3A8-DBF64784063D}"/>
              </a:ext>
            </a:extLst>
          </p:cNvPr>
          <p:cNvSpPr/>
          <p:nvPr/>
        </p:nvSpPr>
        <p:spPr>
          <a:xfrm flipH="1">
            <a:off x="5563534" y="3971055"/>
            <a:ext cx="103443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35637-139D-83DA-73E3-76720FA304B3}"/>
              </a:ext>
            </a:extLst>
          </p:cNvPr>
          <p:cNvSpPr txBox="1"/>
          <p:nvPr/>
        </p:nvSpPr>
        <p:spPr>
          <a:xfrm>
            <a:off x="4788468" y="1084570"/>
            <a:ext cx="42578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원리는 아까 배웠으니</a:t>
            </a:r>
            <a:r>
              <a:rPr lang="en-US" altLang="ko-KR" dirty="0"/>
              <a:t>, </a:t>
            </a:r>
            <a:r>
              <a:rPr lang="ko-KR" altLang="en-US" dirty="0"/>
              <a:t>코드만 갖다 쓰자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97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  <p:bldP spid="10" grpId="0" animBg="1"/>
      <p:bldP spid="11" grpId="0" animBg="1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적용하기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06" y="1062878"/>
            <a:ext cx="4480773" cy="14293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4376" y="1425388"/>
            <a:ext cx="3327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SNR</a:t>
            </a:r>
            <a:r>
              <a:rPr lang="ko-KR" altLang="en-US" dirty="0"/>
              <a:t>값</a:t>
            </a:r>
            <a:r>
              <a:rPr lang="en-US" altLang="ko-KR" dirty="0"/>
              <a:t>, QPSK, AES128</a:t>
            </a:r>
            <a:r>
              <a:rPr lang="ko-KR" altLang="en-US" dirty="0" err="1"/>
              <a:t>모드사용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FEC </a:t>
            </a:r>
            <a:r>
              <a:rPr lang="ko-KR" altLang="en-US" dirty="0"/>
              <a:t>반복 횟수 기본 </a:t>
            </a:r>
            <a:r>
              <a:rPr lang="ko-KR" altLang="en-US" dirty="0" err="1"/>
              <a:t>설정값</a:t>
            </a:r>
            <a:r>
              <a:rPr lang="ko-KR" altLang="en-US" dirty="0"/>
              <a:t> 세팅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017576"/>
            <a:ext cx="7162800" cy="638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" y="3946363"/>
            <a:ext cx="6600825" cy="1590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647" y="5827650"/>
            <a:ext cx="9140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2^8 </a:t>
            </a:r>
            <a:r>
              <a:rPr lang="ko-KR" altLang="en-US" dirty="0"/>
              <a:t>수 생성하고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16</a:t>
            </a:r>
            <a:r>
              <a:rPr lang="ko-KR" altLang="en-US" dirty="0"/>
              <a:t>진수로 바꾼 후 </a:t>
            </a:r>
            <a:r>
              <a:rPr lang="en-US" altLang="ko-KR" dirty="0"/>
              <a:t>1</a:t>
            </a:r>
            <a:r>
              <a:rPr lang="ko-KR" altLang="en-US" dirty="0"/>
              <a:t>차원 배열로 바꿔서 </a:t>
            </a:r>
            <a:r>
              <a:rPr lang="en-US" altLang="ko-KR" dirty="0"/>
              <a:t>128</a:t>
            </a:r>
            <a:r>
              <a:rPr lang="ko-KR" altLang="en-US" dirty="0"/>
              <a:t>모드에서 </a:t>
            </a:r>
            <a:r>
              <a:rPr lang="en-US" altLang="ko-KR" dirty="0"/>
              <a:t>32</a:t>
            </a:r>
            <a:r>
              <a:rPr lang="ko-KR" altLang="en-US" dirty="0"/>
              <a:t>글자 키 생성</a:t>
            </a:r>
          </a:p>
        </p:txBody>
      </p:sp>
    </p:spTree>
    <p:extLst>
      <p:ext uri="{BB962C8B-B14F-4D97-AF65-F5344CB8AC3E}">
        <p14:creationId xmlns:p14="http://schemas.microsoft.com/office/powerpoint/2010/main" val="3414278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적용하기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148603"/>
            <a:ext cx="4633348" cy="4560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216336"/>
            <a:ext cx="5743575" cy="1257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76674" y="4549668"/>
            <a:ext cx="50048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아까 텍스트를 </a:t>
            </a:r>
            <a:r>
              <a:rPr lang="en-US" altLang="ko-KR" dirty="0"/>
              <a:t>2</a:t>
            </a:r>
            <a:r>
              <a:rPr lang="ko-KR" altLang="en-US" dirty="0"/>
              <a:t>진수로 반환하는 코드와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원본 데이터의 </a:t>
            </a:r>
            <a:r>
              <a:rPr lang="en-US" altLang="ko-KR" dirty="0"/>
              <a:t>2</a:t>
            </a:r>
            <a:r>
              <a:rPr lang="ko-KR" altLang="en-US" dirty="0"/>
              <a:t>진수를 보기 위한 </a:t>
            </a:r>
            <a:r>
              <a:rPr lang="ko-KR" altLang="en-US" dirty="0" err="1"/>
              <a:t>의미없는</a:t>
            </a:r>
            <a:r>
              <a:rPr lang="ko-KR" altLang="en-US" dirty="0"/>
              <a:t> 코드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33" y="1853285"/>
            <a:ext cx="8719297" cy="9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39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68941" y="1377068"/>
            <a:ext cx="8515059" cy="1272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적용하기</a:t>
            </a:r>
            <a:r>
              <a:rPr lang="en-US" altLang="ko-KR" dirty="0"/>
              <a:t>(</a:t>
            </a:r>
            <a:r>
              <a:rPr lang="ko-KR" altLang="en-US" dirty="0"/>
              <a:t>패딩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377930" y="154448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92330" y="154448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06730" y="154448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121130" y="154448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035530" y="154448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949930" y="154448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64330" y="154448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78730" y="154448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693130" y="154448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2241" y="855645"/>
            <a:ext cx="14843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Block_size</a:t>
            </a:r>
            <a:r>
              <a:rPr lang="en-US" altLang="ko-KR" dirty="0"/>
              <a:t> = 8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48505" y="482068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104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62905" y="482068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377305" y="482068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108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291705" y="482068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06105" y="482068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120505" y="482068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034905" y="482068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949305" y="482068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863705" y="482068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" name="아래쪽 화살표 27"/>
          <p:cNvSpPr/>
          <p:nvPr/>
        </p:nvSpPr>
        <p:spPr>
          <a:xfrm>
            <a:off x="4284154" y="3127124"/>
            <a:ext cx="484632" cy="1390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24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적용하기</a:t>
            </a:r>
            <a:r>
              <a:rPr lang="en-US" altLang="ko-KR" dirty="0"/>
              <a:t>(16</a:t>
            </a:r>
            <a:r>
              <a:rPr lang="ko-KR" altLang="en-US" dirty="0"/>
              <a:t>진수 </a:t>
            </a:r>
            <a:r>
              <a:rPr lang="en-US" altLang="ko-KR" dirty="0"/>
              <a:t>1</a:t>
            </a:r>
            <a:r>
              <a:rPr lang="ko-KR" altLang="en-US" dirty="0"/>
              <a:t>차원 배열 나열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9" name="직사각형 18"/>
          <p:cNvSpPr/>
          <p:nvPr/>
        </p:nvSpPr>
        <p:spPr>
          <a:xfrm>
            <a:off x="554400" y="90000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104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68800" y="90000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383200" y="90000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108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297600" y="90000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12000" y="90000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126400" y="90000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040800" y="90000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955200" y="90000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869600" y="90000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97200" y="320314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11600" y="320314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7200" y="411754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11600" y="411754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7200" y="503194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1600" y="503194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717310" y="385484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631710" y="385484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546110" y="385484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460510" y="385484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374910" y="385484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289310" y="385484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8203710" y="385484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6161" y="61414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 rot="3123380">
            <a:off x="3163604" y="1682756"/>
            <a:ext cx="484632" cy="1725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9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적용하기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9" y="1043267"/>
            <a:ext cx="5913045" cy="8482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47" y="4899027"/>
            <a:ext cx="4905375" cy="1047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47" y="3109169"/>
            <a:ext cx="5829300" cy="14192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6347" y="2022734"/>
            <a:ext cx="42066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암호화 된 데이터를 </a:t>
            </a:r>
            <a:r>
              <a:rPr lang="en-US" altLang="ko-KR" dirty="0"/>
              <a:t>2</a:t>
            </a:r>
            <a:r>
              <a:rPr lang="ko-KR" altLang="en-US" dirty="0" err="1"/>
              <a:t>진데이터로</a:t>
            </a:r>
            <a:r>
              <a:rPr lang="ko-KR" altLang="en-US" dirty="0"/>
              <a:t> 바꾸기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9879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적용하기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9" y="900000"/>
            <a:ext cx="6429375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42080" y="1076669"/>
            <a:ext cx="26372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무선통신 </a:t>
            </a:r>
            <a:r>
              <a:rPr lang="en-US" altLang="ko-KR" dirty="0"/>
              <a:t>QPSK </a:t>
            </a:r>
            <a:r>
              <a:rPr lang="ko-KR" altLang="en-US" dirty="0" err="1"/>
              <a:t>전송과정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71223" y="5840078"/>
            <a:ext cx="3978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받은 </a:t>
            </a:r>
            <a:r>
              <a:rPr lang="en-US" altLang="ko-KR" dirty="0"/>
              <a:t>2</a:t>
            </a:r>
            <a:r>
              <a:rPr lang="ko-KR" altLang="en-US" dirty="0"/>
              <a:t>진 데이터는 </a:t>
            </a:r>
            <a:r>
              <a:rPr lang="en-US" altLang="ko-KR" dirty="0"/>
              <a:t>16</a:t>
            </a:r>
            <a:r>
              <a:rPr lang="ko-KR" altLang="en-US" dirty="0"/>
              <a:t>진수로 변경하기</a:t>
            </a:r>
          </a:p>
        </p:txBody>
      </p:sp>
    </p:spTree>
    <p:extLst>
      <p:ext uri="{BB962C8B-B14F-4D97-AF65-F5344CB8AC3E}">
        <p14:creationId xmlns:p14="http://schemas.microsoft.com/office/powerpoint/2010/main" val="324187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F8DE9-C844-BB9E-9990-B5F79147B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주 학습 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66AF2F-DA56-27DC-F067-C1AB084E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B7BC13-856C-11BB-4DD5-3912BF95FBE5}"/>
              </a:ext>
            </a:extLst>
          </p:cNvPr>
          <p:cNvSpPr txBox="1"/>
          <p:nvPr/>
        </p:nvSpPr>
        <p:spPr>
          <a:xfrm>
            <a:off x="1679575" y="3660564"/>
            <a:ext cx="57848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파일을 불러오기</a:t>
            </a:r>
            <a:r>
              <a:rPr lang="en-US" altLang="ko-KR" sz="2000" dirty="0"/>
              <a:t>(</a:t>
            </a:r>
            <a:r>
              <a:rPr lang="ko-KR" altLang="en-US" sz="2000" dirty="0"/>
              <a:t>음성</a:t>
            </a:r>
            <a:r>
              <a:rPr lang="en-US" altLang="ko-KR" sz="2000" dirty="0"/>
              <a:t>, </a:t>
            </a:r>
            <a:r>
              <a:rPr lang="ko-KR" altLang="en-US" sz="2000" dirty="0"/>
              <a:t>이미지</a:t>
            </a:r>
            <a:r>
              <a:rPr lang="en-US" altLang="ko-KR" sz="2000" dirty="0"/>
              <a:t>, </a:t>
            </a:r>
            <a:r>
              <a:rPr lang="ko-KR" altLang="en-US" sz="2000" dirty="0"/>
              <a:t>영상</a:t>
            </a:r>
            <a:r>
              <a:rPr lang="en-US" altLang="ko-KR" sz="2000" dirty="0"/>
              <a:t>, txt </a:t>
            </a:r>
            <a:r>
              <a:rPr lang="ko-KR" altLang="en-US" sz="2000" dirty="0"/>
              <a:t>파일 등</a:t>
            </a:r>
            <a:r>
              <a:rPr lang="en-US" altLang="ko-KR" sz="2000" dirty="0"/>
              <a:t>)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암호화 하기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무선채널을 통해 송신</a:t>
            </a:r>
            <a:r>
              <a:rPr lang="en-US" altLang="ko-KR" sz="2000" dirty="0"/>
              <a:t>/</a:t>
            </a:r>
            <a:r>
              <a:rPr lang="ko-KR" altLang="en-US" sz="2000" dirty="0"/>
              <a:t>수신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 err="1"/>
              <a:t>복호화하고</a:t>
            </a:r>
            <a:r>
              <a:rPr lang="ko-KR" altLang="en-US" sz="2000" dirty="0"/>
              <a:t> 원본과 같은지 확인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51E1896-7AF6-8881-A189-BFC412A5D90F}"/>
              </a:ext>
            </a:extLst>
          </p:cNvPr>
          <p:cNvCxnSpPr/>
          <p:nvPr/>
        </p:nvCxnSpPr>
        <p:spPr>
          <a:xfrm flipV="1">
            <a:off x="6119936" y="1899894"/>
            <a:ext cx="3439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6C6800-75FD-0DA6-732C-751E8F0FE74C}"/>
              </a:ext>
            </a:extLst>
          </p:cNvPr>
          <p:cNvSpPr/>
          <p:nvPr/>
        </p:nvSpPr>
        <p:spPr>
          <a:xfrm>
            <a:off x="5275842" y="1448189"/>
            <a:ext cx="844094" cy="9334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60F1AF-A865-9E4A-81B8-A8869024A344}"/>
              </a:ext>
            </a:extLst>
          </p:cNvPr>
          <p:cNvSpPr/>
          <p:nvPr/>
        </p:nvSpPr>
        <p:spPr>
          <a:xfrm>
            <a:off x="6460435" y="1448189"/>
            <a:ext cx="1188024" cy="9334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</a:rPr>
              <a:t>FEC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encoding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F04B419-A2C1-BA4E-EC57-D3148434E21E}"/>
              </a:ext>
            </a:extLst>
          </p:cNvPr>
          <p:cNvCxnSpPr/>
          <p:nvPr/>
        </p:nvCxnSpPr>
        <p:spPr>
          <a:xfrm flipV="1">
            <a:off x="7645027" y="1899894"/>
            <a:ext cx="3439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51E1896-7AF6-8881-A189-BFC412A5D90F}"/>
              </a:ext>
            </a:extLst>
          </p:cNvPr>
          <p:cNvCxnSpPr/>
          <p:nvPr/>
        </p:nvCxnSpPr>
        <p:spPr>
          <a:xfrm flipV="1">
            <a:off x="4855912" y="1899894"/>
            <a:ext cx="3439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6C6800-75FD-0DA6-732C-751E8F0FE74C}"/>
              </a:ext>
            </a:extLst>
          </p:cNvPr>
          <p:cNvSpPr/>
          <p:nvPr/>
        </p:nvSpPr>
        <p:spPr>
          <a:xfrm>
            <a:off x="3370730" y="1448189"/>
            <a:ext cx="1485182" cy="9334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암호화된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51E1896-7AF6-8881-A189-BFC412A5D90F}"/>
              </a:ext>
            </a:extLst>
          </p:cNvPr>
          <p:cNvCxnSpPr/>
          <p:nvPr/>
        </p:nvCxnSpPr>
        <p:spPr>
          <a:xfrm flipV="1">
            <a:off x="2878055" y="1914893"/>
            <a:ext cx="3439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6C6800-75FD-0DA6-732C-751E8F0FE74C}"/>
              </a:ext>
            </a:extLst>
          </p:cNvPr>
          <p:cNvSpPr/>
          <p:nvPr/>
        </p:nvSpPr>
        <p:spPr>
          <a:xfrm>
            <a:off x="1369411" y="1448189"/>
            <a:ext cx="1512076" cy="9334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파일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 불러오기</a:t>
            </a:r>
          </a:p>
        </p:txBody>
      </p:sp>
    </p:spTree>
    <p:extLst>
      <p:ext uri="{BB962C8B-B14F-4D97-AF65-F5344CB8AC3E}">
        <p14:creationId xmlns:p14="http://schemas.microsoft.com/office/powerpoint/2010/main" val="40254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5" grpId="0" animBg="1"/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복호화</a:t>
            </a:r>
            <a:r>
              <a:rPr lang="ko-KR" altLang="en-US" dirty="0"/>
              <a:t> 적용하기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4702" y="1093914"/>
            <a:ext cx="62690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복호화도</a:t>
            </a:r>
            <a:r>
              <a:rPr lang="ko-KR" altLang="en-US" dirty="0"/>
              <a:t> 똑같이 </a:t>
            </a:r>
            <a:r>
              <a:rPr lang="ko-KR" altLang="en-US" dirty="0" err="1"/>
              <a:t>전송받은</a:t>
            </a:r>
            <a:r>
              <a:rPr lang="ko-KR" altLang="en-US" dirty="0"/>
              <a:t> 이진데이터를 </a:t>
            </a:r>
            <a:r>
              <a:rPr lang="en-US" altLang="ko-KR" dirty="0"/>
              <a:t>16</a:t>
            </a:r>
            <a:r>
              <a:rPr lang="ko-KR" altLang="en-US" dirty="0"/>
              <a:t>진수로 바꾸고</a:t>
            </a:r>
            <a:endParaRPr lang="en-US" altLang="ko-KR" dirty="0"/>
          </a:p>
          <a:p>
            <a:r>
              <a:rPr lang="en-US" altLang="ko-KR" dirty="0"/>
              <a:t>16</a:t>
            </a:r>
            <a:r>
              <a:rPr lang="ko-KR" altLang="en-US" dirty="0"/>
              <a:t>진수 키를 그대로 적용해서 </a:t>
            </a:r>
            <a:r>
              <a:rPr lang="en-US" altLang="ko-KR" dirty="0" err="1"/>
              <a:t>InvCipher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) </a:t>
            </a:r>
            <a:r>
              <a:rPr lang="ko-KR" altLang="en-US" dirty="0"/>
              <a:t>함수 적용</a:t>
            </a:r>
          </a:p>
        </p:txBody>
      </p:sp>
      <p:sp>
        <p:nvSpPr>
          <p:cNvPr id="7" name="타원 6"/>
          <p:cNvSpPr/>
          <p:nvPr/>
        </p:nvSpPr>
        <p:spPr>
          <a:xfrm>
            <a:off x="852986" y="387596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347415" y="3875964"/>
            <a:ext cx="1569492" cy="2497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InvCipher</a:t>
            </a:r>
            <a:endParaRPr lang="en-US" altLang="ko-KR" dirty="0"/>
          </a:p>
          <a:p>
            <a:pPr algn="ctr"/>
            <a:r>
              <a:rPr lang="ko-KR" altLang="en-US" dirty="0"/>
              <a:t>함수</a:t>
            </a:r>
          </a:p>
        </p:txBody>
      </p:sp>
      <p:sp>
        <p:nvSpPr>
          <p:cNvPr id="9" name="타원 8"/>
          <p:cNvSpPr/>
          <p:nvPr/>
        </p:nvSpPr>
        <p:spPr>
          <a:xfrm>
            <a:off x="852986" y="524756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수신</a:t>
            </a:r>
            <a:endParaRPr lang="en-US" altLang="ko-KR" sz="1200" dirty="0"/>
          </a:p>
          <a:p>
            <a:pPr algn="ctr"/>
            <a:r>
              <a:rPr lang="ko-KR" altLang="en-US" sz="1200" dirty="0"/>
              <a:t>데이터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0001" y="341365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진수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0001" y="489060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진수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4204256" y="4832955"/>
            <a:ext cx="97840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11910" y="4447474"/>
            <a:ext cx="3297600" cy="12555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복호화</a:t>
            </a:r>
            <a:r>
              <a:rPr lang="ko-KR" altLang="en-US" dirty="0"/>
              <a:t> 된 데이터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20525" y="393864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진수</a:t>
            </a:r>
          </a:p>
        </p:txBody>
      </p:sp>
    </p:spTree>
    <p:extLst>
      <p:ext uri="{BB962C8B-B14F-4D97-AF65-F5344CB8AC3E}">
        <p14:creationId xmlns:p14="http://schemas.microsoft.com/office/powerpoint/2010/main" val="2046067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복호화</a:t>
            </a:r>
            <a:r>
              <a:rPr lang="ko-KR" altLang="en-US" dirty="0"/>
              <a:t> 적용하기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4" y="900000"/>
            <a:ext cx="4867275" cy="3086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8161" y="900000"/>
            <a:ext cx="31662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복호화</a:t>
            </a:r>
            <a:r>
              <a:rPr lang="ko-KR" altLang="en-US" dirty="0"/>
              <a:t> 하고 그대로 문자 출력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단 패딩은 제거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25" y="1905888"/>
            <a:ext cx="36480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543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</a:t>
            </a:r>
            <a:r>
              <a:rPr lang="ko-KR" altLang="en-US" dirty="0" err="1"/>
              <a:t>복호화</a:t>
            </a:r>
            <a:r>
              <a:rPr lang="ko-KR" altLang="en-US" dirty="0"/>
              <a:t> 키가 다르다면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070994"/>
            <a:ext cx="4565231" cy="9079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44" y="2042623"/>
            <a:ext cx="4813679" cy="45281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10687" y="2659883"/>
            <a:ext cx="43733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앞부분은 암호화가 잘 되었으나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뒷부분은 제대로 되지 않은 것을 확인가능</a:t>
            </a:r>
          </a:p>
        </p:txBody>
      </p:sp>
    </p:spTree>
    <p:extLst>
      <p:ext uri="{BB962C8B-B14F-4D97-AF65-F5344CB8AC3E}">
        <p14:creationId xmlns:p14="http://schemas.microsoft.com/office/powerpoint/2010/main" val="21238217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단위 암호화</a:t>
            </a:r>
            <a:r>
              <a:rPr lang="en-US" altLang="ko-KR" dirty="0"/>
              <a:t>/</a:t>
            </a:r>
            <a:r>
              <a:rPr lang="ko-KR" altLang="en-US" dirty="0" err="1"/>
              <a:t>복호화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E5E252-09AD-18E3-3C88-D6181FE84F72}"/>
              </a:ext>
            </a:extLst>
          </p:cNvPr>
          <p:cNvGrpSpPr/>
          <p:nvPr/>
        </p:nvGrpSpPr>
        <p:grpSpPr>
          <a:xfrm>
            <a:off x="979372" y="1235880"/>
            <a:ext cx="7200000" cy="360000"/>
            <a:chOff x="845857" y="1727200"/>
            <a:chExt cx="7200000" cy="36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CFAD6A-15AF-7804-9F8E-609764127D2B}"/>
                </a:ext>
              </a:extLst>
            </p:cNvPr>
            <p:cNvSpPr/>
            <p:nvPr/>
          </p:nvSpPr>
          <p:spPr>
            <a:xfrm>
              <a:off x="845857" y="1727200"/>
              <a:ext cx="360000" cy="3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758BA9-C052-2C3E-B402-A451CAF95E19}"/>
                </a:ext>
              </a:extLst>
            </p:cNvPr>
            <p:cNvSpPr/>
            <p:nvPr/>
          </p:nvSpPr>
          <p:spPr>
            <a:xfrm>
              <a:off x="1205857" y="1727200"/>
              <a:ext cx="360000" cy="3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E98F69-1BFE-0C04-6468-A59AC2913BAF}"/>
                </a:ext>
              </a:extLst>
            </p:cNvPr>
            <p:cNvSpPr/>
            <p:nvPr/>
          </p:nvSpPr>
          <p:spPr>
            <a:xfrm>
              <a:off x="1565857" y="1727200"/>
              <a:ext cx="360000" cy="3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189DFE5-BF17-F1E2-716C-F6689908BE1E}"/>
                </a:ext>
              </a:extLst>
            </p:cNvPr>
            <p:cNvSpPr/>
            <p:nvPr/>
          </p:nvSpPr>
          <p:spPr>
            <a:xfrm>
              <a:off x="1925857" y="1727200"/>
              <a:ext cx="360000" cy="3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5195A3-36AD-DADC-9143-8D84F7AB95DE}"/>
                </a:ext>
              </a:extLst>
            </p:cNvPr>
            <p:cNvSpPr/>
            <p:nvPr/>
          </p:nvSpPr>
          <p:spPr>
            <a:xfrm>
              <a:off x="2285857" y="1727200"/>
              <a:ext cx="360000" cy="3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8279C74-AD26-BE95-02E7-8BCD67ADE959}"/>
                </a:ext>
              </a:extLst>
            </p:cNvPr>
            <p:cNvSpPr/>
            <p:nvPr/>
          </p:nvSpPr>
          <p:spPr>
            <a:xfrm>
              <a:off x="264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18E1AFF-AAB7-7F32-958A-B090ED7A6F6B}"/>
                </a:ext>
              </a:extLst>
            </p:cNvPr>
            <p:cNvSpPr/>
            <p:nvPr/>
          </p:nvSpPr>
          <p:spPr>
            <a:xfrm>
              <a:off x="300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465D6B3-B935-4AAC-9295-245E87D747D3}"/>
                </a:ext>
              </a:extLst>
            </p:cNvPr>
            <p:cNvSpPr/>
            <p:nvPr/>
          </p:nvSpPr>
          <p:spPr>
            <a:xfrm>
              <a:off x="336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8</a:t>
              </a:r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5F49245-A163-F0F9-E7CB-724B19EC1B74}"/>
                </a:ext>
              </a:extLst>
            </p:cNvPr>
            <p:cNvSpPr/>
            <p:nvPr/>
          </p:nvSpPr>
          <p:spPr>
            <a:xfrm>
              <a:off x="372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F7AC607-1EBD-1D8C-0AE2-4B44AAF5C020}"/>
                </a:ext>
              </a:extLst>
            </p:cNvPr>
            <p:cNvSpPr/>
            <p:nvPr/>
          </p:nvSpPr>
          <p:spPr>
            <a:xfrm>
              <a:off x="408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10</a:t>
              </a:r>
              <a:endParaRPr lang="ko-KR" altLang="en-US" sz="12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D1AEC7E-5A23-12B9-98F5-D881F761083B}"/>
                </a:ext>
              </a:extLst>
            </p:cNvPr>
            <p:cNvSpPr/>
            <p:nvPr/>
          </p:nvSpPr>
          <p:spPr>
            <a:xfrm>
              <a:off x="444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11</a:t>
              </a:r>
              <a:endParaRPr lang="ko-KR" altLang="en-US" sz="12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0A81C97-B8FC-65DC-E397-0AA3C402C75D}"/>
                </a:ext>
              </a:extLst>
            </p:cNvPr>
            <p:cNvSpPr/>
            <p:nvPr/>
          </p:nvSpPr>
          <p:spPr>
            <a:xfrm>
              <a:off x="480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E97E28A-4745-120D-12EE-3A10D26796E6}"/>
                </a:ext>
              </a:extLst>
            </p:cNvPr>
            <p:cNvSpPr/>
            <p:nvPr/>
          </p:nvSpPr>
          <p:spPr>
            <a:xfrm>
              <a:off x="516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13</a:t>
              </a:r>
              <a:endParaRPr lang="ko-KR" altLang="en-US" sz="12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23C76DB-3E14-333E-6FBA-F6A2B2F55CCE}"/>
                </a:ext>
              </a:extLst>
            </p:cNvPr>
            <p:cNvSpPr/>
            <p:nvPr/>
          </p:nvSpPr>
          <p:spPr>
            <a:xfrm>
              <a:off x="552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14</a:t>
              </a:r>
              <a:endParaRPr lang="ko-KR" altLang="en-US" sz="12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1B8C0A-E4E6-74D3-0C2B-EC252978128D}"/>
                </a:ext>
              </a:extLst>
            </p:cNvPr>
            <p:cNvSpPr/>
            <p:nvPr/>
          </p:nvSpPr>
          <p:spPr>
            <a:xfrm>
              <a:off x="588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15</a:t>
              </a:r>
              <a:endParaRPr lang="ko-KR" altLang="en-US" sz="12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5D19779-C3A3-7F16-93E2-9DCAB657C320}"/>
                </a:ext>
              </a:extLst>
            </p:cNvPr>
            <p:cNvSpPr/>
            <p:nvPr/>
          </p:nvSpPr>
          <p:spPr>
            <a:xfrm>
              <a:off x="624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16</a:t>
              </a:r>
              <a:endParaRPr lang="ko-KR" altLang="en-US" sz="12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1CA47D0-B922-83C7-C0C1-D775516A1116}"/>
                </a:ext>
              </a:extLst>
            </p:cNvPr>
            <p:cNvSpPr/>
            <p:nvPr/>
          </p:nvSpPr>
          <p:spPr>
            <a:xfrm>
              <a:off x="660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17</a:t>
              </a:r>
              <a:endParaRPr lang="ko-KR" altLang="en-US" sz="12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E58DFE-C21A-0CE7-833E-5235C801D714}"/>
                </a:ext>
              </a:extLst>
            </p:cNvPr>
            <p:cNvSpPr/>
            <p:nvPr/>
          </p:nvSpPr>
          <p:spPr>
            <a:xfrm>
              <a:off x="696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18</a:t>
              </a:r>
              <a:endParaRPr lang="ko-KR" altLang="en-US" sz="12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F82B5A6-B2BE-EC45-5C2E-9F8943671508}"/>
                </a:ext>
              </a:extLst>
            </p:cNvPr>
            <p:cNvSpPr/>
            <p:nvPr/>
          </p:nvSpPr>
          <p:spPr>
            <a:xfrm>
              <a:off x="732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19</a:t>
              </a:r>
              <a:endParaRPr lang="ko-KR" altLang="en-US" sz="12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B39B1A6-53E9-B9E3-08FA-5E56A902387A}"/>
                </a:ext>
              </a:extLst>
            </p:cNvPr>
            <p:cNvSpPr/>
            <p:nvPr/>
          </p:nvSpPr>
          <p:spPr>
            <a:xfrm>
              <a:off x="7685857" y="1727200"/>
              <a:ext cx="36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20</a:t>
              </a:r>
              <a:endParaRPr lang="ko-KR" altLang="en-US" sz="12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235B9E9-79F5-CCA7-3A9D-0C57A96A9BCA}"/>
              </a:ext>
            </a:extLst>
          </p:cNvPr>
          <p:cNvSpPr txBox="1"/>
          <p:nvPr/>
        </p:nvSpPr>
        <p:spPr>
          <a:xfrm>
            <a:off x="360000" y="12265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E5E252-09AD-18E3-3C88-D6181FE84F72}"/>
              </a:ext>
            </a:extLst>
          </p:cNvPr>
          <p:cNvGrpSpPr/>
          <p:nvPr/>
        </p:nvGrpSpPr>
        <p:grpSpPr>
          <a:xfrm>
            <a:off x="979372" y="3027432"/>
            <a:ext cx="7200000" cy="360000"/>
            <a:chOff x="845857" y="1727200"/>
            <a:chExt cx="7200000" cy="360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6CFAD6A-15AF-7804-9F8E-609764127D2B}"/>
                </a:ext>
              </a:extLst>
            </p:cNvPr>
            <p:cNvSpPr/>
            <p:nvPr/>
          </p:nvSpPr>
          <p:spPr>
            <a:xfrm>
              <a:off x="845857" y="1727200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B758BA9-C052-2C3E-B402-A451CAF95E19}"/>
                </a:ext>
              </a:extLst>
            </p:cNvPr>
            <p:cNvSpPr/>
            <p:nvPr/>
          </p:nvSpPr>
          <p:spPr>
            <a:xfrm>
              <a:off x="1205857" y="1727200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7E98F69-1BFE-0C04-6468-A59AC2913BAF}"/>
                </a:ext>
              </a:extLst>
            </p:cNvPr>
            <p:cNvSpPr/>
            <p:nvPr/>
          </p:nvSpPr>
          <p:spPr>
            <a:xfrm>
              <a:off x="1565857" y="1727200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189DFE5-BF17-F1E2-716C-F6689908BE1E}"/>
                </a:ext>
              </a:extLst>
            </p:cNvPr>
            <p:cNvSpPr/>
            <p:nvPr/>
          </p:nvSpPr>
          <p:spPr>
            <a:xfrm>
              <a:off x="1925857" y="1727200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65195A3-36AD-DADC-9143-8D84F7AB95DE}"/>
                </a:ext>
              </a:extLst>
            </p:cNvPr>
            <p:cNvSpPr/>
            <p:nvPr/>
          </p:nvSpPr>
          <p:spPr>
            <a:xfrm>
              <a:off x="2285857" y="1727200"/>
              <a:ext cx="360000" cy="36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279C74-AD26-BE95-02E7-8BCD67ADE959}"/>
                </a:ext>
              </a:extLst>
            </p:cNvPr>
            <p:cNvSpPr/>
            <p:nvPr/>
          </p:nvSpPr>
          <p:spPr>
            <a:xfrm>
              <a:off x="2645857" y="1727200"/>
              <a:ext cx="360000" cy="36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18E1AFF-AAB7-7F32-958A-B090ED7A6F6B}"/>
                </a:ext>
              </a:extLst>
            </p:cNvPr>
            <p:cNvSpPr/>
            <p:nvPr/>
          </p:nvSpPr>
          <p:spPr>
            <a:xfrm>
              <a:off x="3005857" y="1727200"/>
              <a:ext cx="360000" cy="36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65D6B3-B935-4AAC-9295-245E87D747D3}"/>
                </a:ext>
              </a:extLst>
            </p:cNvPr>
            <p:cNvSpPr/>
            <p:nvPr/>
          </p:nvSpPr>
          <p:spPr>
            <a:xfrm>
              <a:off x="3365857" y="1727200"/>
              <a:ext cx="360000" cy="36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8</a:t>
              </a:r>
              <a:endParaRPr lang="ko-KR" altLang="en-US" sz="12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5F49245-A163-F0F9-E7CB-724B19EC1B74}"/>
                </a:ext>
              </a:extLst>
            </p:cNvPr>
            <p:cNvSpPr/>
            <p:nvPr/>
          </p:nvSpPr>
          <p:spPr>
            <a:xfrm>
              <a:off x="3725857" y="1727200"/>
              <a:ext cx="360000" cy="36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F7AC607-1EBD-1D8C-0AE2-4B44AAF5C020}"/>
                </a:ext>
              </a:extLst>
            </p:cNvPr>
            <p:cNvSpPr/>
            <p:nvPr/>
          </p:nvSpPr>
          <p:spPr>
            <a:xfrm>
              <a:off x="4085857" y="1727200"/>
              <a:ext cx="360000" cy="36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10</a:t>
              </a:r>
              <a:endParaRPr lang="ko-KR" altLang="en-US" sz="12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D1AEC7E-5A23-12B9-98F5-D881F761083B}"/>
                </a:ext>
              </a:extLst>
            </p:cNvPr>
            <p:cNvSpPr/>
            <p:nvPr/>
          </p:nvSpPr>
          <p:spPr>
            <a:xfrm>
              <a:off x="4445857" y="1727200"/>
              <a:ext cx="360000" cy="36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11</a:t>
              </a:r>
              <a:endParaRPr lang="ko-KR" altLang="en-US" sz="12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0A81C97-B8FC-65DC-E397-0AA3C402C75D}"/>
                </a:ext>
              </a:extLst>
            </p:cNvPr>
            <p:cNvSpPr/>
            <p:nvPr/>
          </p:nvSpPr>
          <p:spPr>
            <a:xfrm>
              <a:off x="4805857" y="1727200"/>
              <a:ext cx="360000" cy="36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E97E28A-4745-120D-12EE-3A10D26796E6}"/>
                </a:ext>
              </a:extLst>
            </p:cNvPr>
            <p:cNvSpPr/>
            <p:nvPr/>
          </p:nvSpPr>
          <p:spPr>
            <a:xfrm>
              <a:off x="5165857" y="1727200"/>
              <a:ext cx="360000" cy="36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13</a:t>
              </a:r>
              <a:endParaRPr lang="ko-KR" altLang="en-US" sz="12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23C76DB-3E14-333E-6FBA-F6A2B2F55CCE}"/>
                </a:ext>
              </a:extLst>
            </p:cNvPr>
            <p:cNvSpPr/>
            <p:nvPr/>
          </p:nvSpPr>
          <p:spPr>
            <a:xfrm>
              <a:off x="5525857" y="1727200"/>
              <a:ext cx="360000" cy="36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14</a:t>
              </a:r>
              <a:endParaRPr lang="ko-KR" altLang="en-US" sz="12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21B8C0A-E4E6-74D3-0C2B-EC252978128D}"/>
                </a:ext>
              </a:extLst>
            </p:cNvPr>
            <p:cNvSpPr/>
            <p:nvPr/>
          </p:nvSpPr>
          <p:spPr>
            <a:xfrm>
              <a:off x="5885857" y="1727200"/>
              <a:ext cx="360000" cy="36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15</a:t>
              </a:r>
              <a:endParaRPr lang="ko-KR" altLang="en-US" sz="12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5D19779-C3A3-7F16-93E2-9DCAB657C320}"/>
                </a:ext>
              </a:extLst>
            </p:cNvPr>
            <p:cNvSpPr/>
            <p:nvPr/>
          </p:nvSpPr>
          <p:spPr>
            <a:xfrm>
              <a:off x="6245857" y="1727200"/>
              <a:ext cx="360000" cy="360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16</a:t>
              </a:r>
              <a:endParaRPr lang="ko-KR" altLang="en-US" sz="12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1CA47D0-B922-83C7-C0C1-D775516A1116}"/>
                </a:ext>
              </a:extLst>
            </p:cNvPr>
            <p:cNvSpPr/>
            <p:nvPr/>
          </p:nvSpPr>
          <p:spPr>
            <a:xfrm>
              <a:off x="6605857" y="1727200"/>
              <a:ext cx="360000" cy="360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17</a:t>
              </a:r>
              <a:endParaRPr lang="ko-KR" altLang="en-US" sz="12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8E58DFE-C21A-0CE7-833E-5235C801D714}"/>
                </a:ext>
              </a:extLst>
            </p:cNvPr>
            <p:cNvSpPr/>
            <p:nvPr/>
          </p:nvSpPr>
          <p:spPr>
            <a:xfrm>
              <a:off x="6965857" y="1727200"/>
              <a:ext cx="360000" cy="360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18</a:t>
              </a:r>
              <a:endParaRPr lang="ko-KR" altLang="en-US" sz="12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F82B5A6-B2BE-EC45-5C2E-9F8943671508}"/>
                </a:ext>
              </a:extLst>
            </p:cNvPr>
            <p:cNvSpPr/>
            <p:nvPr/>
          </p:nvSpPr>
          <p:spPr>
            <a:xfrm>
              <a:off x="7325857" y="1727200"/>
              <a:ext cx="360000" cy="360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19</a:t>
              </a:r>
              <a:endParaRPr lang="ko-KR" altLang="en-US" sz="12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B39B1A6-53E9-B9E3-08FA-5E56A902387A}"/>
                </a:ext>
              </a:extLst>
            </p:cNvPr>
            <p:cNvSpPr/>
            <p:nvPr/>
          </p:nvSpPr>
          <p:spPr>
            <a:xfrm>
              <a:off x="7685857" y="1727200"/>
              <a:ext cx="360000" cy="360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20</a:t>
              </a:r>
              <a:endParaRPr lang="ko-KR" altLang="en-US" sz="1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96179" y="3835400"/>
            <a:ext cx="412638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블록 단위로 암호화를 </a:t>
            </a:r>
            <a:r>
              <a:rPr lang="en-US" altLang="ko-KR" dirty="0"/>
              <a:t>for</a:t>
            </a:r>
            <a:r>
              <a:rPr lang="ko-KR" altLang="en-US" dirty="0"/>
              <a:t>구문으로 진행</a:t>
            </a:r>
          </a:p>
        </p:txBody>
      </p:sp>
    </p:spTree>
    <p:extLst>
      <p:ext uri="{BB962C8B-B14F-4D97-AF65-F5344CB8AC3E}">
        <p14:creationId xmlns:p14="http://schemas.microsoft.com/office/powerpoint/2010/main" val="13100096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단위 암호화</a:t>
            </a:r>
            <a:r>
              <a:rPr lang="en-US" altLang="ko-KR" dirty="0"/>
              <a:t>/</a:t>
            </a:r>
            <a:r>
              <a:rPr lang="ko-KR" altLang="en-US" dirty="0" err="1"/>
              <a:t>복호화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1122362"/>
            <a:ext cx="6534150" cy="2047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5" y="3556000"/>
            <a:ext cx="6732842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523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단위 암호화</a:t>
            </a:r>
            <a:r>
              <a:rPr lang="en-US" altLang="ko-KR" dirty="0"/>
              <a:t>/</a:t>
            </a:r>
            <a:r>
              <a:rPr lang="ko-KR" altLang="en-US" dirty="0" err="1"/>
              <a:t>복호화</a:t>
            </a:r>
            <a:r>
              <a:rPr lang="ko-KR" altLang="en-US" dirty="0"/>
              <a:t> </a:t>
            </a:r>
            <a:r>
              <a:rPr lang="ko-KR" altLang="en-US" dirty="0" err="1"/>
              <a:t>키값</a:t>
            </a:r>
            <a:r>
              <a:rPr lang="ko-KR" altLang="en-US" dirty="0"/>
              <a:t> 불일치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00" y="1083006"/>
            <a:ext cx="8758110" cy="12791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01" y="3116217"/>
            <a:ext cx="5888400" cy="3454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300" y="2746885"/>
            <a:ext cx="3495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추가 </a:t>
            </a:r>
            <a:r>
              <a:rPr lang="en-US" altLang="ko-KR" dirty="0"/>
              <a:t>: FEC </a:t>
            </a:r>
            <a:r>
              <a:rPr lang="ko-KR" altLang="en-US" dirty="0"/>
              <a:t>적용이 안 되어 있을 시</a:t>
            </a:r>
          </a:p>
        </p:txBody>
      </p:sp>
    </p:spTree>
    <p:extLst>
      <p:ext uri="{BB962C8B-B14F-4D97-AF65-F5344CB8AC3E}">
        <p14:creationId xmlns:p14="http://schemas.microsoft.com/office/powerpoint/2010/main" val="9537666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99306-459F-7D8D-E416-54BE64E87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실험 </a:t>
            </a:r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CC7570-7B6C-E1E6-7F03-18064984B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/>
              <a:t>스트림 암호 적용하기</a:t>
            </a:r>
            <a:endParaRPr lang="en-US" altLang="ko-KR" b="1" dirty="0"/>
          </a:p>
          <a:p>
            <a:r>
              <a:rPr lang="en-US" altLang="ko-KR" b="1" dirty="0" err="1"/>
              <a:t>Stream.m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26390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무선 채널에서 키 추출하기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4222377" y="900000"/>
            <a:ext cx="510988" cy="5590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무선 채널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60000" y="2599765"/>
            <a:ext cx="1021976" cy="17839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송신 측 수신기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7762024" y="2599764"/>
            <a:ext cx="1021976" cy="17839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수신 측 수신기</a:t>
            </a:r>
          </a:p>
        </p:txBody>
      </p:sp>
      <p:sp>
        <p:nvSpPr>
          <p:cNvPr id="11" name="왼쪽 화살표 10"/>
          <p:cNvSpPr/>
          <p:nvPr/>
        </p:nvSpPr>
        <p:spPr>
          <a:xfrm>
            <a:off x="1694329" y="3249436"/>
            <a:ext cx="2045209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70080" y="2662516"/>
            <a:ext cx="107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+ noise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984774" y="2662516"/>
            <a:ext cx="107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+ noise</a:t>
            </a:r>
            <a:endParaRPr lang="ko-KR" altLang="en-US" sz="2400" dirty="0"/>
          </a:p>
        </p:txBody>
      </p:sp>
      <p:sp>
        <p:nvSpPr>
          <p:cNvPr id="14" name="오른쪽 화살표 13"/>
          <p:cNvSpPr/>
          <p:nvPr/>
        </p:nvSpPr>
        <p:spPr>
          <a:xfrm>
            <a:off x="5006365" y="3249436"/>
            <a:ext cx="2595549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70988" y="4625788"/>
            <a:ext cx="25523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키 값 추출 </a:t>
            </a:r>
            <a:r>
              <a:rPr lang="en-US" altLang="ko-KR" dirty="0"/>
              <a:t>: 1011101110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09516" y="4625788"/>
            <a:ext cx="25523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키 값 추출 </a:t>
            </a:r>
            <a:r>
              <a:rPr lang="en-US" altLang="ko-KR" dirty="0"/>
              <a:t>: 1011101110</a:t>
            </a:r>
            <a:endParaRPr lang="ko-KR" altLang="en-US" dirty="0"/>
          </a:p>
        </p:txBody>
      </p:sp>
      <p:sp>
        <p:nvSpPr>
          <p:cNvPr id="17" name="오각형 16"/>
          <p:cNvSpPr/>
          <p:nvPr/>
        </p:nvSpPr>
        <p:spPr>
          <a:xfrm>
            <a:off x="360000" y="1801261"/>
            <a:ext cx="2015647" cy="7360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추정 성능 오류</a:t>
            </a:r>
            <a:r>
              <a:rPr lang="en-US" altLang="ko-KR" dirty="0"/>
              <a:t>(€)</a:t>
            </a:r>
            <a:endParaRPr lang="ko-KR" altLang="en-US" dirty="0"/>
          </a:p>
        </p:txBody>
      </p:sp>
      <p:sp>
        <p:nvSpPr>
          <p:cNvPr id="18" name="오각형 17"/>
          <p:cNvSpPr/>
          <p:nvPr/>
        </p:nvSpPr>
        <p:spPr>
          <a:xfrm>
            <a:off x="7060710" y="1801261"/>
            <a:ext cx="2015647" cy="7360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추정 성능 오류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58438" y="272795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*€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54723" y="272795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94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무선 채널에서 키 추출하기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011051"/>
            <a:ext cx="44862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639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무선 채널에서 키 추출하기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900000"/>
            <a:ext cx="8858250" cy="4743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49038" y="2420470"/>
            <a:ext cx="38817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채널 </a:t>
            </a:r>
            <a:r>
              <a:rPr lang="ko-KR" altLang="en-US" dirty="0" err="1"/>
              <a:t>추정오류</a:t>
            </a:r>
            <a:r>
              <a:rPr lang="en-US" altLang="ko-KR" dirty="0"/>
              <a:t>€ * noise1 + h </a:t>
            </a:r>
            <a:r>
              <a:rPr lang="ko-KR" altLang="en-US" dirty="0"/>
              <a:t>로 각 </a:t>
            </a:r>
            <a:r>
              <a:rPr lang="ko-KR" altLang="en-US" dirty="0" err="1"/>
              <a:t>각</a:t>
            </a:r>
            <a:r>
              <a:rPr lang="ko-KR" altLang="en-US" dirty="0"/>
              <a:t> 무선채널로부터 키 값 추출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9038" y="3385629"/>
            <a:ext cx="38817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Alpha </a:t>
            </a:r>
            <a:r>
              <a:rPr lang="ko-KR" altLang="en-US" dirty="0"/>
              <a:t>값보다 크면 </a:t>
            </a:r>
            <a:r>
              <a:rPr lang="en-US" altLang="ko-KR" dirty="0"/>
              <a:t>1, </a:t>
            </a:r>
            <a:r>
              <a:rPr lang="ko-KR" altLang="en-US" dirty="0"/>
              <a:t>아니면 </a:t>
            </a:r>
            <a:r>
              <a:rPr lang="en-US" altLang="ko-KR" dirty="0"/>
              <a:t>0</a:t>
            </a:r>
            <a:r>
              <a:rPr lang="ko-KR" altLang="en-US" dirty="0"/>
              <a:t>으로 비트 데이터 설정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9038" y="4840175"/>
            <a:ext cx="38817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키 값과 데이터 </a:t>
            </a:r>
            <a:r>
              <a:rPr lang="en-US" altLang="ko-KR" dirty="0" err="1"/>
              <a:t>Xor</a:t>
            </a:r>
            <a:r>
              <a:rPr lang="en-US" altLang="ko-KR" dirty="0"/>
              <a:t> </a:t>
            </a:r>
            <a:r>
              <a:rPr lang="ko-KR" altLang="en-US" dirty="0"/>
              <a:t>연산으로 암호화</a:t>
            </a:r>
          </a:p>
        </p:txBody>
      </p:sp>
    </p:spTree>
    <p:extLst>
      <p:ext uri="{BB962C8B-B14F-4D97-AF65-F5344CB8AC3E}">
        <p14:creationId xmlns:p14="http://schemas.microsoft.com/office/powerpoint/2010/main" val="409340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C4CE0-53E5-AE21-5206-1DCD1AB37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이론</a:t>
            </a:r>
          </a:p>
        </p:txBody>
      </p:sp>
    </p:spTree>
    <p:extLst>
      <p:ext uri="{BB962C8B-B14F-4D97-AF65-F5344CB8AC3E}">
        <p14:creationId xmlns:p14="http://schemas.microsoft.com/office/powerpoint/2010/main" val="16290308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무선 채널에서 키 추출하기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081087"/>
            <a:ext cx="7772400" cy="1647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8211" y="2909999"/>
            <a:ext cx="78870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암호화된 비트 데이터 전송 </a:t>
            </a:r>
            <a:r>
              <a:rPr lang="en-US" altLang="ko-KR" dirty="0"/>
              <a:t>(</a:t>
            </a:r>
            <a:r>
              <a:rPr lang="ko-KR" altLang="en-US" dirty="0"/>
              <a:t>단 </a:t>
            </a:r>
            <a:r>
              <a:rPr lang="ko-KR" altLang="en-US" dirty="0" err="1"/>
              <a:t>수신측에서는</a:t>
            </a:r>
            <a:r>
              <a:rPr lang="ko-KR" altLang="en-US" dirty="0"/>
              <a:t> 수신측 노이즈로 노이즈 더하기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06" y="3608294"/>
            <a:ext cx="5791200" cy="1219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8211" y="5156457"/>
            <a:ext cx="50481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수신측에서</a:t>
            </a:r>
            <a:r>
              <a:rPr lang="ko-KR" altLang="en-US" dirty="0"/>
              <a:t> 나온 키 값으로 </a:t>
            </a:r>
            <a:r>
              <a:rPr lang="en-US" altLang="ko-KR" dirty="0"/>
              <a:t>XOR </a:t>
            </a:r>
            <a:r>
              <a:rPr lang="ko-KR" altLang="en-US" dirty="0"/>
              <a:t>연산으로 </a:t>
            </a:r>
            <a:r>
              <a:rPr lang="ko-KR" altLang="en-US" dirty="0" err="1"/>
              <a:t>복호화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0426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900000"/>
            <a:ext cx="3270706" cy="26328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0706" y="1500636"/>
            <a:ext cx="49119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SNR = 100 (100%</a:t>
            </a:r>
            <a:r>
              <a:rPr lang="ko-KR" altLang="en-US" dirty="0"/>
              <a:t>로 비트 전송이 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키 </a:t>
            </a:r>
            <a:r>
              <a:rPr lang="ko-KR" altLang="en-US" dirty="0" err="1"/>
              <a:t>오류율이</a:t>
            </a:r>
            <a:r>
              <a:rPr lang="ko-KR" altLang="en-US" dirty="0"/>
              <a:t> </a:t>
            </a:r>
            <a:r>
              <a:rPr lang="en-US" altLang="ko-KR" dirty="0"/>
              <a:t>0.1(</a:t>
            </a:r>
            <a:r>
              <a:rPr lang="ko-KR" altLang="en-US" dirty="0"/>
              <a:t>키 추정할 때 성능이 좋지 않음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3630706" y="4035690"/>
            <a:ext cx="49231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SNR = 100 (100%</a:t>
            </a:r>
            <a:r>
              <a:rPr lang="ko-KR" altLang="en-US" dirty="0"/>
              <a:t>로 비트 전송이 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키 </a:t>
            </a:r>
            <a:r>
              <a:rPr lang="ko-KR" altLang="en-US" dirty="0" err="1"/>
              <a:t>오류율이</a:t>
            </a:r>
            <a:r>
              <a:rPr lang="ko-KR" altLang="en-US" dirty="0"/>
              <a:t> </a:t>
            </a:r>
            <a:r>
              <a:rPr lang="en-US" altLang="ko-KR" dirty="0"/>
              <a:t>0.00001(</a:t>
            </a:r>
            <a:r>
              <a:rPr lang="ko-KR" altLang="en-US" dirty="0"/>
              <a:t>키 추정할 때 성능이 좋음</a:t>
            </a:r>
            <a:r>
              <a:rPr lang="en-US" altLang="ko-KR" dirty="0"/>
              <a:t>.)</a:t>
            </a:r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801875"/>
            <a:ext cx="3073482" cy="273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24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도청자</a:t>
            </a:r>
            <a:r>
              <a:rPr lang="ko-KR" altLang="en-US" dirty="0"/>
              <a:t> 입장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4248" y="3182470"/>
            <a:ext cx="5743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송신측과</a:t>
            </a:r>
            <a:r>
              <a:rPr lang="ko-KR" altLang="en-US" dirty="0"/>
              <a:t> 수신측 사이의 </a:t>
            </a:r>
            <a:r>
              <a:rPr lang="en-US" altLang="ko-KR" dirty="0"/>
              <a:t>h</a:t>
            </a:r>
            <a:r>
              <a:rPr lang="ko-KR" altLang="en-US" dirty="0"/>
              <a:t>를 예측할 수 없음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그래서 임의적으로 예측해서 키 값을 만들 수 밖에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15" y="1060160"/>
            <a:ext cx="6924675" cy="1962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4" y="4775396"/>
            <a:ext cx="1924050" cy="723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85824" y="4952680"/>
            <a:ext cx="1391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높은 </a:t>
            </a:r>
            <a:r>
              <a:rPr lang="ko-KR" altLang="en-US" dirty="0" err="1"/>
              <a:t>오류율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6388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4470" y="3030777"/>
            <a:ext cx="8424000" cy="720000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3F908-ACA8-C2A9-AD29-91054153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E87E1-AE17-1774-04A9-252C2E35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암호화에 사용되는 암호키와 복호화에 사용되는 암호키가 동일한 암호화 기법</a:t>
            </a:r>
            <a:endParaRPr lang="en-US" altLang="ko-KR" sz="1600" dirty="0"/>
          </a:p>
          <a:p>
            <a:r>
              <a:rPr lang="ko-KR" altLang="en-US" sz="1600" dirty="0" err="1"/>
              <a:t>암호키</a:t>
            </a:r>
            <a:r>
              <a:rPr lang="ko-KR" altLang="en-US" sz="1600" dirty="0"/>
              <a:t> 자체는 암호화 되지 않은 </a:t>
            </a:r>
            <a:r>
              <a:rPr lang="ko-KR" altLang="en-US" sz="1600" dirty="0" err="1"/>
              <a:t>평문이기에</a:t>
            </a:r>
            <a:r>
              <a:rPr lang="ko-KR" altLang="en-US" sz="1600" dirty="0"/>
              <a:t> 노출되면 보안에 매우 취약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BFBAB-21ED-3772-40C9-C77889C9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E5AF40F-0FF0-12FD-BD1C-B6CA50F389EF}"/>
              </a:ext>
            </a:extLst>
          </p:cNvPr>
          <p:cNvGrpSpPr/>
          <p:nvPr/>
        </p:nvGrpSpPr>
        <p:grpSpPr>
          <a:xfrm>
            <a:off x="824637" y="2055522"/>
            <a:ext cx="7451363" cy="3995528"/>
            <a:chOff x="824637" y="1782472"/>
            <a:chExt cx="7451363" cy="3995528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8DD1793-180E-1F33-24EC-44E3375CC386}"/>
                </a:ext>
              </a:extLst>
            </p:cNvPr>
            <p:cNvCxnSpPr>
              <a:cxnSpLocks/>
            </p:cNvCxnSpPr>
            <p:nvPr/>
          </p:nvCxnSpPr>
          <p:spPr>
            <a:xfrm>
              <a:off x="1695450" y="4083200"/>
              <a:ext cx="0" cy="780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그래픽 15" descr="오래된 열쇠 단색으로 채워진">
              <a:extLst>
                <a:ext uri="{FF2B5EF4-FFF2-40B4-BE49-F238E27FC236}">
                  <a16:creationId xmlns:a16="http://schemas.microsoft.com/office/drawing/2014/main" id="{2EC21365-B172-B473-1F6D-36E1919B8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955" y="4161600"/>
              <a:ext cx="647701" cy="647701"/>
            </a:xfrm>
            <a:prstGeom prst="rect">
              <a:avLst/>
            </a:prstGeom>
          </p:spPr>
        </p:pic>
        <p:pic>
          <p:nvPicPr>
            <p:cNvPr id="18" name="그래픽 17" descr="여성 사무직 근로자 윤곽선">
              <a:extLst>
                <a:ext uri="{FF2B5EF4-FFF2-40B4-BE49-F238E27FC236}">
                  <a16:creationId xmlns:a16="http://schemas.microsoft.com/office/drawing/2014/main" id="{F4F25545-7B0B-7E06-CB5F-36869399E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68950" y="2013305"/>
              <a:ext cx="914400" cy="914400"/>
            </a:xfrm>
            <a:prstGeom prst="rect">
              <a:avLst/>
            </a:prstGeom>
          </p:spPr>
        </p:pic>
        <p:pic>
          <p:nvPicPr>
            <p:cNvPr id="20" name="그래픽 19" descr="남성 사무직 근로자 단색으로 채워진">
              <a:extLst>
                <a:ext uri="{FF2B5EF4-FFF2-40B4-BE49-F238E27FC236}">
                  <a16:creationId xmlns:a16="http://schemas.microsoft.com/office/drawing/2014/main" id="{CF6C642C-02F0-748D-BC80-C4CADEAAA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38250" y="2025650"/>
              <a:ext cx="914400" cy="914400"/>
            </a:xfrm>
            <a:prstGeom prst="rect">
              <a:avLst/>
            </a:prstGeom>
          </p:spPr>
        </p:pic>
        <p:pic>
          <p:nvPicPr>
            <p:cNvPr id="21" name="그래픽 20" descr="오래된 열쇠 단색으로 채워진">
              <a:extLst>
                <a:ext uri="{FF2B5EF4-FFF2-40B4-BE49-F238E27FC236}">
                  <a16:creationId xmlns:a16="http://schemas.microsoft.com/office/drawing/2014/main" id="{CBE08D18-4F57-EECA-15D3-66FEBA7D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53199" y="1822804"/>
              <a:ext cx="647701" cy="647701"/>
            </a:xfrm>
            <a:prstGeom prst="rect">
              <a:avLst/>
            </a:prstGeom>
          </p:spPr>
        </p:pic>
        <p:pic>
          <p:nvPicPr>
            <p:cNvPr id="24" name="그래픽 23" descr="오래된 열쇠 단색으로 채워진">
              <a:extLst>
                <a:ext uri="{FF2B5EF4-FFF2-40B4-BE49-F238E27FC236}">
                  <a16:creationId xmlns:a16="http://schemas.microsoft.com/office/drawing/2014/main" id="{4FF9EC75-24F0-20FB-C4A0-CB302BC65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91525" y="2138653"/>
              <a:ext cx="647701" cy="647701"/>
            </a:xfrm>
            <a:prstGeom prst="rect">
              <a:avLst/>
            </a:prstGeom>
          </p:spPr>
        </p:pic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2113C0C-B931-073C-A231-76BFB7854B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2650" y="2482850"/>
              <a:ext cx="3416300" cy="5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그래픽 35" descr="용지 단색으로 채워진">
              <a:extLst>
                <a:ext uri="{FF2B5EF4-FFF2-40B4-BE49-F238E27FC236}">
                  <a16:creationId xmlns:a16="http://schemas.microsoft.com/office/drawing/2014/main" id="{9D8BEC65-D3B2-FFD5-926A-0A3D4DDCD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38250" y="4843951"/>
              <a:ext cx="914400" cy="914400"/>
            </a:xfrm>
            <a:prstGeom prst="rect">
              <a:avLst/>
            </a:prstGeom>
          </p:spPr>
        </p:pic>
        <p:pic>
          <p:nvPicPr>
            <p:cNvPr id="32" name="그래픽 31" descr="자물쇠 단색으로 채워진">
              <a:extLst>
                <a:ext uri="{FF2B5EF4-FFF2-40B4-BE49-F238E27FC236}">
                  <a16:creationId xmlns:a16="http://schemas.microsoft.com/office/drawing/2014/main" id="{E09804B6-879D-1F12-0187-0736D4EBB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8250" y="4863600"/>
              <a:ext cx="914400" cy="914400"/>
            </a:xfrm>
            <a:prstGeom prst="rect">
              <a:avLst/>
            </a:prstGeom>
          </p:spPr>
        </p:pic>
        <p:pic>
          <p:nvPicPr>
            <p:cNvPr id="35" name="그래픽 34" descr="용지 단색으로 채워진">
              <a:extLst>
                <a:ext uri="{FF2B5EF4-FFF2-40B4-BE49-F238E27FC236}">
                  <a16:creationId xmlns:a16="http://schemas.microsoft.com/office/drawing/2014/main" id="{68298132-6406-197F-0184-3B78BA680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38250" y="3168800"/>
              <a:ext cx="914400" cy="914400"/>
            </a:xfrm>
            <a:prstGeom prst="rect">
              <a:avLst/>
            </a:prstGeom>
          </p:spPr>
        </p:pic>
        <p:pic>
          <p:nvPicPr>
            <p:cNvPr id="38" name="그래픽 37" descr="용지 단색으로 채워진">
              <a:extLst>
                <a:ext uri="{FF2B5EF4-FFF2-40B4-BE49-F238E27FC236}">
                  <a16:creationId xmlns:a16="http://schemas.microsoft.com/office/drawing/2014/main" id="{6C10B42E-6986-0029-0EEE-10F63B9CF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61600" y="2032000"/>
              <a:ext cx="914400" cy="9144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C6288C3-6D16-3EF7-0E11-BE8F92E2AEB4}"/>
                </a:ext>
              </a:extLst>
            </p:cNvPr>
            <p:cNvSpPr txBox="1"/>
            <p:nvPr/>
          </p:nvSpPr>
          <p:spPr>
            <a:xfrm>
              <a:off x="824637" y="428012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암호화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4AD43D-4DD7-7B70-1681-D20E02BAA609}"/>
                </a:ext>
              </a:extLst>
            </p:cNvPr>
            <p:cNvSpPr txBox="1"/>
            <p:nvPr/>
          </p:nvSpPr>
          <p:spPr>
            <a:xfrm>
              <a:off x="6447200" y="241702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복호화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699787B-EF95-7EE3-EC4D-4CAFE206505E}"/>
                </a:ext>
              </a:extLst>
            </p:cNvPr>
            <p:cNvSpPr txBox="1"/>
            <p:nvPr/>
          </p:nvSpPr>
          <p:spPr>
            <a:xfrm>
              <a:off x="2602060" y="1782472"/>
              <a:ext cx="2882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은밀한 경로로 </a:t>
              </a:r>
              <a:r>
                <a:rPr lang="ko-KR" altLang="en-US" dirty="0" err="1"/>
                <a:t>암호키</a:t>
              </a:r>
              <a:r>
                <a:rPr lang="ko-KR" altLang="en-US" dirty="0"/>
                <a:t> 전달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4114CFF6-F575-4A58-2B51-10E6EDC0B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8305" y="2957695"/>
              <a:ext cx="3847845" cy="2553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97933BA-CA9E-BF03-AB0B-728A08D97E48}"/>
                </a:ext>
              </a:extLst>
            </p:cNvPr>
            <p:cNvSpPr txBox="1"/>
            <p:nvPr/>
          </p:nvSpPr>
          <p:spPr>
            <a:xfrm rot="19587768">
              <a:off x="3211701" y="4288734"/>
              <a:ext cx="2367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암호화된 데이터 전송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106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3F908-ACA8-C2A9-AD29-91054153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E87E1-AE17-1774-04A9-252C2E35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err="1"/>
              <a:t>대칭키</a:t>
            </a:r>
            <a:r>
              <a:rPr lang="ko-KR" altLang="en-US" sz="1600" dirty="0"/>
              <a:t> 암호는 이진수의 비트간 배타적 논리합</a:t>
            </a:r>
            <a:r>
              <a:rPr lang="en-US" altLang="ko-KR" sz="1600" dirty="0"/>
              <a:t>(XOR) </a:t>
            </a:r>
            <a:r>
              <a:rPr lang="ko-KR" altLang="en-US" sz="1600" dirty="0"/>
              <a:t>연산에 기반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err="1"/>
              <a:t>평문에</a:t>
            </a:r>
            <a:r>
              <a:rPr lang="ko-KR" altLang="en-US" sz="1600" dirty="0"/>
              <a:t> 비트간 </a:t>
            </a:r>
            <a:r>
              <a:rPr lang="en-US" altLang="ko-KR" sz="1600" dirty="0"/>
              <a:t>XOR </a:t>
            </a:r>
            <a:r>
              <a:rPr lang="ko-KR" altLang="en-US" sz="1600" dirty="0"/>
              <a:t>연산을 하여 암호화된 정보를 만들고</a:t>
            </a:r>
            <a:r>
              <a:rPr lang="en-US" altLang="ko-KR" sz="1600" dirty="0"/>
              <a:t>, </a:t>
            </a:r>
            <a:r>
              <a:rPr lang="ko-KR" altLang="en-US" sz="1600" dirty="0"/>
              <a:t>암호화된 정보에 암호키를 </a:t>
            </a:r>
            <a:r>
              <a:rPr lang="en-US" altLang="ko-KR" sz="1600" dirty="0"/>
              <a:t>XOR </a:t>
            </a:r>
            <a:r>
              <a:rPr lang="ko-KR" altLang="en-US" sz="1600" dirty="0"/>
              <a:t>연산으로 복호화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단순히 </a:t>
            </a:r>
            <a:r>
              <a:rPr lang="en-US" altLang="ko-KR" sz="1600" dirty="0"/>
              <a:t>XOR </a:t>
            </a:r>
            <a:r>
              <a:rPr lang="ko-KR" altLang="en-US" sz="1600" dirty="0"/>
              <a:t>연산만으로는 암호화 된 정보가 쉽게 풀리기에</a:t>
            </a:r>
            <a:r>
              <a:rPr lang="en-US" altLang="ko-KR" sz="1600" dirty="0"/>
              <a:t>, </a:t>
            </a:r>
            <a:r>
              <a:rPr lang="ko-KR" altLang="en-US" sz="1600" dirty="0"/>
              <a:t>실제 사용때에는 </a:t>
            </a:r>
            <a:r>
              <a:rPr lang="en-US" altLang="ko-KR" sz="1600" dirty="0"/>
              <a:t>XOR </a:t>
            </a:r>
            <a:r>
              <a:rPr lang="ko-KR" altLang="en-US" sz="1600" dirty="0"/>
              <a:t>연산 이외에 여러가지 수학 연산을 수행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BFBAB-21ED-3772-40C9-C77889C9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E3F4C101-D3F7-305C-5769-F9F4D65389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0207859"/>
                  </p:ext>
                </p:extLst>
              </p:nvPr>
            </p:nvGraphicFramePr>
            <p:xfrm>
              <a:off x="1384300" y="1555750"/>
              <a:ext cx="6096000" cy="11125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59761867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70222817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78442190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25549302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9786484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X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444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560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X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dirty="0"/>
                            <a:t> Y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7265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E3F4C101-D3F7-305C-5769-F9F4D65389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0207859"/>
                  </p:ext>
                </p:extLst>
              </p:nvPr>
            </p:nvGraphicFramePr>
            <p:xfrm>
              <a:off x="1384300" y="1555750"/>
              <a:ext cx="6096000" cy="11125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59761867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70222817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78442190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25549302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9786484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X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444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560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201639" r="-401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7265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5129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3F908-ACA8-C2A9-AD29-91054153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E87E1-AE17-1774-04A9-252C2E35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암호화 하는 방식에 따라 </a:t>
            </a:r>
            <a:r>
              <a:rPr lang="en-US" altLang="ko-KR" sz="1600" dirty="0"/>
              <a:t>“</a:t>
            </a:r>
            <a:r>
              <a:rPr lang="ko-KR" altLang="en-US" sz="1600" dirty="0"/>
              <a:t>블록 암호</a:t>
            </a:r>
            <a:r>
              <a:rPr lang="en-US" altLang="ko-KR" sz="1600" dirty="0"/>
              <a:t>“ </a:t>
            </a:r>
            <a:r>
              <a:rPr lang="ko-KR" altLang="en-US" sz="1600" dirty="0"/>
              <a:t>와 </a:t>
            </a:r>
            <a:r>
              <a:rPr lang="en-US" altLang="ko-KR" sz="1600" dirty="0"/>
              <a:t>“</a:t>
            </a:r>
            <a:r>
              <a:rPr lang="ko-KR" altLang="en-US" sz="1600" dirty="0"/>
              <a:t>스트림 암호</a:t>
            </a:r>
            <a:r>
              <a:rPr lang="en-US" altLang="ko-KR" sz="1600" dirty="0"/>
              <a:t>＂</a:t>
            </a:r>
            <a:r>
              <a:rPr lang="ko-KR" altLang="en-US" sz="1600" dirty="0"/>
              <a:t>로 나눌 수 있음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r>
              <a:rPr lang="ko-KR" altLang="en-US" sz="1400" b="1" dirty="0"/>
              <a:t>■</a:t>
            </a:r>
            <a:r>
              <a:rPr lang="ko-KR" altLang="en-US" sz="1800" b="1" dirty="0"/>
              <a:t> </a:t>
            </a:r>
            <a:r>
              <a:rPr lang="ko-KR" altLang="en-US" sz="2000" b="1" dirty="0"/>
              <a:t>블록암호</a:t>
            </a:r>
            <a:endParaRPr lang="en-US" altLang="ko-KR" sz="2000" b="1" dirty="0"/>
          </a:p>
          <a:p>
            <a:pPr marL="333375" lvl="1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고정된 크기의 블록 단위로 암호화</a:t>
            </a:r>
            <a:r>
              <a:rPr lang="en-US" altLang="ko-KR" sz="1600" dirty="0"/>
              <a:t>, </a:t>
            </a:r>
            <a:r>
              <a:rPr lang="ko-KR" altLang="en-US" sz="1600" dirty="0"/>
              <a:t>복호화 연산을 수행하는 </a:t>
            </a:r>
            <a:r>
              <a:rPr lang="ko-KR" altLang="en-US" sz="1600" dirty="0" err="1"/>
              <a:t>대칭키</a:t>
            </a:r>
            <a:r>
              <a:rPr lang="ko-KR" altLang="en-US" sz="1600" dirty="0"/>
              <a:t> 암호</a:t>
            </a:r>
            <a:r>
              <a:rPr lang="en-US" altLang="ko-KR" sz="1600" dirty="0"/>
              <a:t>.</a:t>
            </a:r>
          </a:p>
          <a:p>
            <a:pPr marL="333375" lvl="1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암호의 크기에 따라 </a:t>
            </a:r>
            <a:r>
              <a:rPr lang="en-US" altLang="ko-KR" sz="1600" dirty="0"/>
              <a:t>64~256 </a:t>
            </a:r>
            <a:r>
              <a:rPr lang="ko-KR" altLang="en-US" sz="1600" dirty="0"/>
              <a:t>비트 블록 크기로 연산 수행</a:t>
            </a:r>
            <a:endParaRPr lang="en-US" altLang="ko-KR" sz="1600" dirty="0"/>
          </a:p>
          <a:p>
            <a:pPr marL="333375" lvl="1" indent="0">
              <a:buNone/>
            </a:pPr>
            <a:r>
              <a:rPr lang="en-US" altLang="ko-KR" sz="1600" dirty="0"/>
              <a:t>- DES, 3DES, AES, Blowfish, </a:t>
            </a:r>
            <a:r>
              <a:rPr lang="en-US" altLang="ko-KR" sz="1600" dirty="0" err="1"/>
              <a:t>Twofish</a:t>
            </a:r>
            <a:r>
              <a:rPr lang="en-US" altLang="ko-KR" sz="1600" dirty="0"/>
              <a:t>…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1400" b="1" dirty="0"/>
              <a:t>■</a:t>
            </a:r>
            <a:r>
              <a:rPr lang="ko-KR" altLang="en-US" sz="2400" b="1" dirty="0"/>
              <a:t> </a:t>
            </a:r>
            <a:r>
              <a:rPr lang="ko-KR" altLang="en-US" sz="2000" b="1" dirty="0"/>
              <a:t>스트림 암호</a:t>
            </a:r>
            <a:endParaRPr lang="en-US" altLang="ko-KR" sz="2000" b="1" dirty="0"/>
          </a:p>
          <a:p>
            <a:pPr marL="333375" lvl="1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 err="1"/>
              <a:t>이진화된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평문</a:t>
            </a:r>
            <a:r>
              <a:rPr lang="ko-KR" altLang="en-US" sz="1600" dirty="0"/>
              <a:t> 스트림과 이진 키 스트림을 비트 단위로 </a:t>
            </a:r>
            <a:r>
              <a:rPr lang="en-US" altLang="ko-KR" sz="1600" dirty="0"/>
              <a:t>XOR </a:t>
            </a:r>
            <a:r>
              <a:rPr lang="ko-KR" altLang="en-US" sz="1600" dirty="0"/>
              <a:t>연산하여 암호문 생성 방식</a:t>
            </a:r>
            <a:r>
              <a:rPr lang="en-US" altLang="ko-KR" sz="1600" dirty="0"/>
              <a:t>.</a:t>
            </a:r>
          </a:p>
          <a:p>
            <a:pPr marL="333375" lvl="1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하드웨어 구현이 간편하고 속도가 빠르다는 점 때문에 무선통신 환경에서 무선 데이터     보호에 주로 사용</a:t>
            </a:r>
            <a:endParaRPr lang="en-US" altLang="ko-KR" sz="1600" dirty="0"/>
          </a:p>
          <a:p>
            <a:pPr marL="619125" lvl="1" indent="-285750">
              <a:buFontTx/>
              <a:buChar char="-"/>
            </a:pPr>
            <a:r>
              <a:rPr lang="en-US" altLang="ko-KR" sz="1600" dirty="0"/>
              <a:t>RC4, A5/1, A5/2, A5/3(GSM </a:t>
            </a:r>
            <a:r>
              <a:rPr lang="ko-KR" altLang="en-US" sz="1600" dirty="0"/>
              <a:t>무선통신 보안을 위한 표준</a:t>
            </a:r>
            <a:r>
              <a:rPr lang="en-US" altLang="ko-KR" sz="1600" dirty="0"/>
              <a:t>)</a:t>
            </a:r>
          </a:p>
          <a:p>
            <a:pPr marL="619125" lvl="1" indent="-285750">
              <a:buFontTx/>
              <a:buChar char="-"/>
            </a:pPr>
            <a:r>
              <a:rPr lang="ko-KR" altLang="en-US" sz="1600" dirty="0"/>
              <a:t>대표적으로 </a:t>
            </a:r>
            <a:r>
              <a:rPr lang="en-US" altLang="ko-KR" sz="1600" dirty="0"/>
              <a:t>ARC4</a:t>
            </a:r>
            <a:r>
              <a:rPr lang="ko-KR" altLang="en-US" sz="1600" dirty="0"/>
              <a:t>라는 알고리즘이 있음 </a:t>
            </a:r>
            <a:r>
              <a:rPr lang="en-US" altLang="ko-KR" sz="1600" dirty="0"/>
              <a:t>(Alleged RC4)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BFBAB-21ED-3772-40C9-C77889C9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5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BECD6F9724CEF4D86D6C6EB6C849398" ma:contentTypeVersion="4" ma:contentTypeDescription="새 문서를 만듭니다." ma:contentTypeScope="" ma:versionID="cca990af8c646ebd84ac7842c605e3b4">
  <xsd:schema xmlns:xsd="http://www.w3.org/2001/XMLSchema" xmlns:xs="http://www.w3.org/2001/XMLSchema" xmlns:p="http://schemas.microsoft.com/office/2006/metadata/properties" xmlns:ns2="e9ba898c-2864-44b7-991c-2107ed05e5d6" targetNamespace="http://schemas.microsoft.com/office/2006/metadata/properties" ma:root="true" ma:fieldsID="ba92a0cd4f238e0cc5dab8c39fb665fa" ns2:_="">
    <xsd:import namespace="e9ba898c-2864-44b7-991c-2107ed05e5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a898c-2864-44b7-991c-2107ed05e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B249B8-0B58-44DE-BB2F-78FA9ED102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ba898c-2864-44b7-991c-2107ed05e5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614DD6-9F83-4149-9226-957349983A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04BC18-E337-4F84-AB89-436B96209120}">
  <ds:schemaRefs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cb99ee75-9aca-4047-83d9-07fd0fccea4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3931</TotalTime>
  <Words>2309</Words>
  <Application>Microsoft Office PowerPoint</Application>
  <PresentationFormat>On-screen Show (4:3)</PresentationFormat>
  <Paragraphs>991</Paragraphs>
  <Slides>63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2024 ICIS winter-study</vt:lpstr>
      <vt:lpstr>복습</vt:lpstr>
      <vt:lpstr>목 차</vt:lpstr>
      <vt:lpstr>지금까지 배운 내용</vt:lpstr>
      <vt:lpstr>이번 주 학습 내용</vt:lpstr>
      <vt:lpstr>이론</vt:lpstr>
      <vt:lpstr>대칭키 암호</vt:lpstr>
      <vt:lpstr>대칭키 암호</vt:lpstr>
      <vt:lpstr>대칭키 암호</vt:lpstr>
      <vt:lpstr>대칭키 암호(블록 암호)</vt:lpstr>
      <vt:lpstr>대칭키 암호(스트림 암호)</vt:lpstr>
      <vt:lpstr>블록 암호 종류</vt:lpstr>
      <vt:lpstr>파이스텔 구조</vt:lpstr>
      <vt:lpstr>DES</vt:lpstr>
      <vt:lpstr>AES</vt:lpstr>
      <vt:lpstr>AES 원리</vt:lpstr>
      <vt:lpstr>AddRoundKey</vt:lpstr>
      <vt:lpstr>SubBytes</vt:lpstr>
      <vt:lpstr>ShiftRows</vt:lpstr>
      <vt:lpstr>MixColumns</vt:lpstr>
      <vt:lpstr>AES 과정</vt:lpstr>
      <vt:lpstr>실습</vt:lpstr>
      <vt:lpstr>실습 목표</vt:lpstr>
      <vt:lpstr>파일 불러와서 무선통신 적용</vt:lpstr>
      <vt:lpstr>실험 1</vt:lpstr>
      <vt:lpstr>파일 불러와서 무선통신 적용</vt:lpstr>
      <vt:lpstr>파일 불러와서 무선통신 적용</vt:lpstr>
      <vt:lpstr>파일 불러와서 무선통신 적용</vt:lpstr>
      <vt:lpstr>파일 불러와서 무선통신 적용</vt:lpstr>
      <vt:lpstr>파일 불러와서 무선통신 적용</vt:lpstr>
      <vt:lpstr>파일 불러와서 무선통신 적용</vt:lpstr>
      <vt:lpstr>파일 불러와서 무선통신 적용</vt:lpstr>
      <vt:lpstr>파일 불러와서 무선통신 적용</vt:lpstr>
      <vt:lpstr>파일 불러와서 무선통신 적용</vt:lpstr>
      <vt:lpstr>파일 불러와서 무선통신 적용</vt:lpstr>
      <vt:lpstr>파일 불러와서 무선통신 적용[전체코드 ½]</vt:lpstr>
      <vt:lpstr>파일 불러와서 무선통신 적용[전체코드 2/2]</vt:lpstr>
      <vt:lpstr>파일 불러와서 무선통신 적용[결과]</vt:lpstr>
      <vt:lpstr>파일 불러와서 무선통신 적용[결과]</vt:lpstr>
      <vt:lpstr>파일 불러와서 무선통신 적용[결과]</vt:lpstr>
      <vt:lpstr>실험 2</vt:lpstr>
      <vt:lpstr>암호화 적용하기</vt:lpstr>
      <vt:lpstr>암호화 적용하기</vt:lpstr>
      <vt:lpstr>암호화 적용하기</vt:lpstr>
      <vt:lpstr>암호화 적용하기</vt:lpstr>
      <vt:lpstr>암호화 적용하기(패딩 추가)</vt:lpstr>
      <vt:lpstr>암호화 적용하기(16진수 1차원 배열 나열)</vt:lpstr>
      <vt:lpstr>암호화 적용하기</vt:lpstr>
      <vt:lpstr>암호화 적용하기</vt:lpstr>
      <vt:lpstr>복호화 적용하기</vt:lpstr>
      <vt:lpstr>복호화 적용하기</vt:lpstr>
      <vt:lpstr>암호화 복호화 키가 다르다면?</vt:lpstr>
      <vt:lpstr>블록 단위 암호화/복호화</vt:lpstr>
      <vt:lpstr>블록 단위 암호화/복호화</vt:lpstr>
      <vt:lpstr>블록 단위 암호화/복호화 키값 불일치</vt:lpstr>
      <vt:lpstr>실험 3</vt:lpstr>
      <vt:lpstr>무선 채널에서 키 추출하기</vt:lpstr>
      <vt:lpstr>무선 채널에서 키 추출하기</vt:lpstr>
      <vt:lpstr>무선 채널에서 키 추출하기</vt:lpstr>
      <vt:lpstr>무선 채널에서 키 추출하기</vt:lpstr>
      <vt:lpstr>결과</vt:lpstr>
      <vt:lpstr>도청자 입장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minsukk</dc:creator>
  <cp:lastModifiedBy>User</cp:lastModifiedBy>
  <cp:revision>712</cp:revision>
  <cp:lastPrinted>2017-11-07T13:41:09Z</cp:lastPrinted>
  <dcterms:created xsi:type="dcterms:W3CDTF">2015-12-30T03:27:04Z</dcterms:created>
  <dcterms:modified xsi:type="dcterms:W3CDTF">2024-01-26T08:39:50Z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0x010100CBECD6F9724CEF4D86D6C6EB6C849398</vt:lpwstr>
  </property>
  <property fmtid="{D5CDD505-2E9C-101B-9397-08002B2CF9AE}" pid="3" name="MediaServiceImageTags">
    <vt:lpwstr/>
  </property>
</Properties>
</file>