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74" r:id="rId4"/>
    <p:sldId id="275" r:id="rId5"/>
    <p:sldId id="276" r:id="rId6"/>
    <p:sldId id="273" r:id="rId7"/>
    <p:sldId id="258" r:id="rId8"/>
    <p:sldId id="267" r:id="rId9"/>
    <p:sldId id="277" r:id="rId10"/>
    <p:sldId id="278" r:id="rId11"/>
    <p:sldId id="279" r:id="rId12"/>
    <p:sldId id="280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CCCF5-1393-4E59-9AF0-996697237D71}" v="7" dt="2023-10-28T11:16:43.210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>
        <p:scale>
          <a:sx n="75" d="100"/>
          <a:sy n="75" d="100"/>
        </p:scale>
        <p:origin x="974" y="221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na Vaka" userId="9e28f4d90232c119" providerId="LiveId" clId="{CC6CCCF5-1393-4E59-9AF0-996697237D71}"/>
    <pc:docChg chg="modSld">
      <pc:chgData name="Prasanna Vaka" userId="9e28f4d90232c119" providerId="LiveId" clId="{CC6CCCF5-1393-4E59-9AF0-996697237D71}" dt="2023-10-28T11:16:43.210" v="6"/>
      <pc:docMkLst>
        <pc:docMk/>
      </pc:docMkLst>
      <pc:sldChg chg="modTransition">
        <pc:chgData name="Prasanna Vaka" userId="9e28f4d90232c119" providerId="LiveId" clId="{CC6CCCF5-1393-4E59-9AF0-996697237D71}" dt="2023-10-28T11:16:43.210" v="6"/>
        <pc:sldMkLst>
          <pc:docMk/>
          <pc:sldMk cId="506761459" sldId="256"/>
        </pc:sldMkLst>
      </pc:sldChg>
      <pc:sldChg chg="modTransition">
        <pc:chgData name="Prasanna Vaka" userId="9e28f4d90232c119" providerId="LiveId" clId="{CC6CCCF5-1393-4E59-9AF0-996697237D71}" dt="2023-10-28T11:15:33.795" v="0"/>
        <pc:sldMkLst>
          <pc:docMk/>
          <pc:sldMk cId="3184734070" sldId="28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Tx/>
            <a:buNone/>
          </a:pPr>
          <a:r>
            <a:rPr lang="en-US" sz="48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HIVE?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Tx/>
            <a:buNone/>
          </a:pPr>
          <a:r>
            <a:rPr lang="en-US" sz="4800" dirty="0">
              <a:latin typeface="Times New Roman" panose="02020603050405020304" pitchFamily="18" charset="0"/>
              <a:cs typeface="Times New Roman" panose="02020603050405020304" pitchFamily="18" charset="0"/>
            </a:rPr>
            <a:t>Features of HIVE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Tx/>
            <a:buNone/>
          </a:pPr>
          <a:r>
            <a:rPr lang="en-US" sz="4800" dirty="0">
              <a:latin typeface="Times New Roman" panose="02020603050405020304" pitchFamily="18" charset="0"/>
              <a:cs typeface="Times New Roman" panose="02020603050405020304" pitchFamily="18" charset="0"/>
            </a:rPr>
            <a:t>Working of HIVE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X="0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4703848" y="-3545886"/>
          <a:ext cx="1073794" cy="8168703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HIVE?</a:t>
          </a:r>
        </a:p>
      </dsp:txBody>
      <dsp:txXfrm rot="-5400000">
        <a:off x="1156394" y="53986"/>
        <a:ext cx="811628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4">
              <a:hueOff val="8861780"/>
              <a:satOff val="-26886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4703848" y="-2087450"/>
          <a:ext cx="1073794" cy="8168703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hueOff val="8861780"/>
              <a:satOff val="-26886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Features of HIVE</a:t>
          </a:r>
        </a:p>
      </dsp:txBody>
      <dsp:txXfrm rot="-5400000">
        <a:off x="1156394" y="1512422"/>
        <a:ext cx="811628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4">
            <a:hueOff val="17723560"/>
            <a:satOff val="-53772"/>
            <a:lumOff val="1765"/>
            <a:alphaOff val="0"/>
          </a:schemeClr>
        </a:solidFill>
        <a:ln w="12700" cap="flat" cmpd="sng" algn="ctr">
          <a:solidFill>
            <a:schemeClr val="accent4">
              <a:hueOff val="17723560"/>
              <a:satOff val="-53772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4703848" y="-629014"/>
          <a:ext cx="1073794" cy="8168703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hueOff val="17723560"/>
              <a:satOff val="-53772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Working of HIVE</a:t>
          </a:r>
        </a:p>
      </dsp:txBody>
      <dsp:txXfrm rot="-5400000">
        <a:off x="1156394" y="2970858"/>
        <a:ext cx="811628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10/28/2023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10/28/2023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10/28/2023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10/28/2023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0036" y="1700808"/>
            <a:ext cx="8329031" cy="1239967"/>
          </a:xfrm>
        </p:spPr>
        <p:txBody>
          <a:bodyPr/>
          <a:lstStyle/>
          <a:p>
            <a:r>
              <a:rPr lang="en-US" sz="7200" b="1" dirty="0">
                <a:latin typeface="Algerian" panose="04020705040A02060702" pitchFamily="82" charset="0"/>
              </a:rPr>
              <a:t>WORKING OF HIVE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1200" y="3789040"/>
            <a:ext cx="7992888" cy="2082495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VAKA PRASANNA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20BQ1A05O6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 4-CSE-D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Vasireddy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Venkatadri Institute of Technology</a:t>
            </a:r>
          </a:p>
          <a:p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D012-1C2F-8E19-A618-FA6440E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86904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Working of HIVE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B89B-5171-080A-D32F-17E72801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052735"/>
            <a:ext cx="9782801" cy="5627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 Plan: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checks the requirement and resends the plan to the driver.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here, the parsing and compiling of a query is complete.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Execute Plan: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driver sends the execute plan to the execution engine.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Execute Job: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Internally, the process of execution job is a MapReduce job. The execution engine sends the job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in Name node and it assigns this job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in Data node. Here, the query executes MapReduce job.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028577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D012-1C2F-8E19-A618-FA6440E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08" y="260648"/>
            <a:ext cx="9782801" cy="586904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Working of HIVE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B89B-5171-080A-D32F-17E72801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6" y="1058992"/>
            <a:ext cx="9782801" cy="56274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7.1)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Ops: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Meanwhile in execution, the execution engine can execute metadata operations with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Metastore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 Fetch Result: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engine receives the results from Data nodes.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9) Send Results: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engine sends those resultant values to the driver.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 Send Results: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driver sends the results to Hive Interfaces.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3029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0314 Thank You End Slide Design | PowerPoint Slide Template | Presentation  Templates PPT Layout | Presentation Deck">
            <a:extLst>
              <a:ext uri="{FF2B5EF4-FFF2-40B4-BE49-F238E27FC236}">
                <a16:creationId xmlns:a16="http://schemas.microsoft.com/office/drawing/2014/main" id="{175C6E0C-FCC4-792D-A408-4597B780E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0"/>
          <a:stretch/>
        </p:blipFill>
        <p:spPr bwMode="auto">
          <a:xfrm>
            <a:off x="1989956" y="1317356"/>
            <a:ext cx="7992888" cy="422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340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404664"/>
            <a:ext cx="9782801" cy="87493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Layout</a:t>
            </a:r>
          </a:p>
        </p:txBody>
      </p:sp>
      <p:graphicFrame>
        <p:nvGraphicFramePr>
          <p:cNvPr id="6" name="Content Placeholder 5" descr="Vertical Chevron List diagram showing 3 groups arranged one below the other with bullet pointed tasks in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8057556"/>
              </p:ext>
            </p:extLst>
          </p:nvPr>
        </p:nvGraphicFramePr>
        <p:xfrm>
          <a:off x="1593850" y="1600200"/>
          <a:ext cx="932509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C64CD-B9A8-B565-D6C7-1391405AA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9836" y="1772816"/>
            <a:ext cx="3600400" cy="3096344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Algerian" panose="04020705040A02060702" pitchFamily="82" charset="0"/>
              </a:rPr>
              <a:t>WHAT</a:t>
            </a:r>
          </a:p>
          <a:p>
            <a:r>
              <a:rPr lang="en-US" sz="6600" b="1" dirty="0">
                <a:latin typeface="Algerian" panose="04020705040A02060702" pitchFamily="82" charset="0"/>
              </a:rPr>
              <a:t>    IS                          HIVE?</a:t>
            </a:r>
            <a:endParaRPr lang="en-IN" sz="6600" b="1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 descr="Apache Hive vs Apache Impala: Major Differences - Geekflare">
            <a:extLst>
              <a:ext uri="{FF2B5EF4-FFF2-40B4-BE49-F238E27FC236}">
                <a16:creationId xmlns:a16="http://schemas.microsoft.com/office/drawing/2014/main" id="{8937DFA2-8BAA-C3E1-1EF5-953AB08C21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08" y="836712"/>
            <a:ext cx="604867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29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6F04-9049-A16C-3CB6-24C684CD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028" y="404664"/>
            <a:ext cx="9782801" cy="586903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WHAT IS HIVE?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DBC4-81A7-6AE8-19F0-192992F8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027" y="1124744"/>
            <a:ext cx="9782801" cy="557321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is a </a:t>
            </a:r>
            <a:r>
              <a:rPr lang="en-US" sz="3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tool to process structured data in Hadoop.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resides on top of Hadoop to summarize Big Data and makes querying and analyzing easy.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Hive was developed by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later the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Software Foundation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took it up and developed it further as an open source under the name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Hive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used by different companies.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uses it in Amazon Elastic MapReduce.</a:t>
            </a:r>
            <a:endParaRPr lang="en-IN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323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C64CD-B9A8-B565-D6C7-1391405AA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804" y="1772816"/>
            <a:ext cx="4032448" cy="3096344"/>
          </a:xfrm>
        </p:spPr>
        <p:txBody>
          <a:bodyPr>
            <a:normAutofit fontScale="92500"/>
          </a:bodyPr>
          <a:lstStyle/>
          <a:p>
            <a:r>
              <a:rPr lang="en-US" sz="6600" b="1" dirty="0">
                <a:latin typeface="Algerian" panose="04020705040A02060702" pitchFamily="82" charset="0"/>
              </a:rPr>
              <a:t>Features</a:t>
            </a:r>
          </a:p>
          <a:p>
            <a:r>
              <a:rPr lang="en-US" sz="6600" b="1" dirty="0">
                <a:latin typeface="Algerian" panose="04020705040A02060702" pitchFamily="82" charset="0"/>
              </a:rPr>
              <a:t>     Of</a:t>
            </a:r>
          </a:p>
          <a:p>
            <a:r>
              <a:rPr lang="en-US" sz="6600" b="1" dirty="0">
                <a:latin typeface="Algerian" panose="04020705040A02060702" pitchFamily="82" charset="0"/>
              </a:rPr>
              <a:t>       HIVE</a:t>
            </a:r>
            <a:endParaRPr lang="en-IN" sz="6600" b="1" dirty="0">
              <a:latin typeface="Algerian" panose="04020705040A02060702" pitchFamily="8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178489-6B0A-0246-2456-0B2269F8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Introduction To Hive | Its Features &amp; Limitations | k21 Academy">
            <a:extLst>
              <a:ext uri="{FF2B5EF4-FFF2-40B4-BE49-F238E27FC236}">
                <a16:creationId xmlns:a16="http://schemas.microsoft.com/office/drawing/2014/main" id="{0E24D7BE-8733-229A-43FA-7CF4A0C5D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99" y="482600"/>
            <a:ext cx="6289937" cy="575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42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7113-BCCD-E3B2-2656-4B1FB2C1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01895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Arial Black" panose="020B0A04020102020204" pitchFamily="34" charset="0"/>
              </a:rPr>
              <a:t>FEATURES OF HIVE</a:t>
            </a:r>
            <a:endParaRPr lang="en-IN" sz="4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C13C-11D1-56B6-E702-45EBB9156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28800"/>
            <a:ext cx="9782801" cy="4968552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stores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in a database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processes data into HDFS.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for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SQL-type language for querying called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HiveQL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HQL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It is: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familiar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2)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3)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4) </a:t>
            </a:r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94420" y="2492896"/>
            <a:ext cx="8208912" cy="2664296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Working</a:t>
            </a:r>
            <a:br>
              <a:rPr lang="en-US" sz="8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8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of     </a:t>
            </a:r>
            <a:br>
              <a:rPr lang="en-US" sz="8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8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HIVE</a:t>
            </a:r>
          </a:p>
        </p:txBody>
      </p:sp>
      <p:pic>
        <p:nvPicPr>
          <p:cNvPr id="5122" name="Picture 2" descr="Apache Hive">
            <a:extLst>
              <a:ext uri="{FF2B5EF4-FFF2-40B4-BE49-F238E27FC236}">
                <a16:creationId xmlns:a16="http://schemas.microsoft.com/office/drawing/2014/main" id="{9297B584-A5C8-0D18-73E4-EB8B2062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180" y="692696"/>
            <a:ext cx="9145016" cy="507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8690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WORKING OF HIVE: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950BE8-8433-1C90-E810-EBFBEECB7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008896"/>
            <a:ext cx="10320462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D012-1C2F-8E19-A618-FA6440E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95640"/>
            <a:ext cx="9782801" cy="586904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Working of HIVE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B89B-5171-080A-D32F-17E72801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980728"/>
            <a:ext cx="9782801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Execute Query: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Hive interface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or Web 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sends a query to the Driver (any database driver such as JDBC, ODBC, etc.) to execute.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Get Plan: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driver takes the help of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compiler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parses the query to check the syntax and query plan or the requirement of the query.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Get Metadata: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sends metadata requests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(any database).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4)Send Metadata: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Metastore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sends metadata as a response to the compiler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2357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82</TotalTime>
  <Words>468</Words>
  <Application>Microsoft Office PowerPoint</Application>
  <PresentationFormat>Custom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Arial Black</vt:lpstr>
      <vt:lpstr>Euphemia</vt:lpstr>
      <vt:lpstr>Times New Roman</vt:lpstr>
      <vt:lpstr>Math 16x9</vt:lpstr>
      <vt:lpstr>WORKING OF HIVE</vt:lpstr>
      <vt:lpstr>Content Layout</vt:lpstr>
      <vt:lpstr>PowerPoint Presentation</vt:lpstr>
      <vt:lpstr>WHAT IS HIVE?</vt:lpstr>
      <vt:lpstr>PowerPoint Presentation</vt:lpstr>
      <vt:lpstr>FEATURES OF HIVE</vt:lpstr>
      <vt:lpstr>Working of      HIVE</vt:lpstr>
      <vt:lpstr>WORKING OF HIVE:</vt:lpstr>
      <vt:lpstr>Working of HIVE</vt:lpstr>
      <vt:lpstr>Working of HIVE</vt:lpstr>
      <vt:lpstr>Working of HIVE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OF HIVE</dc:title>
  <dc:creator>Prasanna Vaka</dc:creator>
  <cp:lastModifiedBy>Prasanna Vaka</cp:lastModifiedBy>
  <cp:revision>2</cp:revision>
  <dcterms:created xsi:type="dcterms:W3CDTF">2023-10-28T09:53:45Z</dcterms:created>
  <dcterms:modified xsi:type="dcterms:W3CDTF">2023-10-28T11:16:43Z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