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1BE40-D92B-4E69-845A-A3A9F292B429}" v="1" dt="2023-10-28T08:54:53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aka" userId="9e28f4d90232c119" providerId="LiveId" clId="{4D01BE40-D92B-4E69-845A-A3A9F292B429}"/>
    <pc:docChg chg="modSld">
      <pc:chgData name="Prasanna Vaka" userId="9e28f4d90232c119" providerId="LiveId" clId="{4D01BE40-D92B-4E69-845A-A3A9F292B429}" dt="2023-10-28T08:54:53.832" v="0"/>
      <pc:docMkLst>
        <pc:docMk/>
      </pc:docMkLst>
      <pc:sldChg chg="addSp">
        <pc:chgData name="Prasanna Vaka" userId="9e28f4d90232c119" providerId="LiveId" clId="{4D01BE40-D92B-4E69-845A-A3A9F292B429}" dt="2023-10-28T08:54:53.832" v="0"/>
        <pc:sldMkLst>
          <pc:docMk/>
          <pc:sldMk cId="248249679" sldId="256"/>
        </pc:sldMkLst>
        <pc:inkChg chg="add">
          <ac:chgData name="Prasanna Vaka" userId="9e28f4d90232c119" providerId="LiveId" clId="{4D01BE40-D92B-4E69-845A-A3A9F292B429}" dt="2023-10-28T08:54:53.832" v="0"/>
          <ac:inkMkLst>
            <pc:docMk/>
            <pc:sldMk cId="248249679" sldId="256"/>
            <ac:inkMk id="4" creationId="{9F9A8E61-3CA8-36D5-1395-FB0D0C2BC4E4}"/>
          </ac:inkMkLst>
        </pc:inkChg>
      </pc:sldChg>
      <pc:sldChg chg="addSp">
        <pc:chgData name="Prasanna Vaka" userId="9e28f4d90232c119" providerId="LiveId" clId="{4D01BE40-D92B-4E69-845A-A3A9F292B429}" dt="2023-10-28T08:54:53.832" v="0"/>
        <pc:sldMkLst>
          <pc:docMk/>
          <pc:sldMk cId="3332342624" sldId="257"/>
        </pc:sldMkLst>
        <pc:inkChg chg="add">
          <ac:chgData name="Prasanna Vaka" userId="9e28f4d90232c119" providerId="LiveId" clId="{4D01BE40-D92B-4E69-845A-A3A9F292B429}" dt="2023-10-28T08:54:53.832" v="0"/>
          <ac:inkMkLst>
            <pc:docMk/>
            <pc:sldMk cId="3332342624" sldId="257"/>
            <ac:inkMk id="5" creationId="{B1C7FF7A-C885-9FC3-916E-BFBA8E8A6F7C}"/>
          </ac:inkMkLst>
        </pc:inkChg>
      </pc:sldChg>
      <pc:sldChg chg="addSp">
        <pc:chgData name="Prasanna Vaka" userId="9e28f4d90232c119" providerId="LiveId" clId="{4D01BE40-D92B-4E69-845A-A3A9F292B429}" dt="2023-10-28T08:54:53.832" v="0"/>
        <pc:sldMkLst>
          <pc:docMk/>
          <pc:sldMk cId="811438211" sldId="258"/>
        </pc:sldMkLst>
        <pc:inkChg chg="add">
          <ac:chgData name="Prasanna Vaka" userId="9e28f4d90232c119" providerId="LiveId" clId="{4D01BE40-D92B-4E69-845A-A3A9F292B429}" dt="2023-10-28T08:54:53.832" v="0"/>
          <ac:inkMkLst>
            <pc:docMk/>
            <pc:sldMk cId="811438211" sldId="258"/>
            <ac:inkMk id="4" creationId="{2A7E9586-E970-5456-50EA-60C942FD37BF}"/>
          </ac:inkMkLst>
        </pc:inkChg>
      </pc:sldChg>
      <pc:sldChg chg="addSp">
        <pc:chgData name="Prasanna Vaka" userId="9e28f4d90232c119" providerId="LiveId" clId="{4D01BE40-D92B-4E69-845A-A3A9F292B429}" dt="2023-10-28T08:54:53.832" v="0"/>
        <pc:sldMkLst>
          <pc:docMk/>
          <pc:sldMk cId="1354885604" sldId="259"/>
        </pc:sldMkLst>
        <pc:inkChg chg="add">
          <ac:chgData name="Prasanna Vaka" userId="9e28f4d90232c119" providerId="LiveId" clId="{4D01BE40-D92B-4E69-845A-A3A9F292B429}" dt="2023-10-28T08:54:53.832" v="0"/>
          <ac:inkMkLst>
            <pc:docMk/>
            <pc:sldMk cId="1354885604" sldId="259"/>
            <ac:inkMk id="4" creationId="{0AF11176-9B53-A5E8-FACD-3A168F99595D}"/>
          </ac:inkMkLst>
        </pc:inkChg>
      </pc:sldChg>
      <pc:sldChg chg="addSp">
        <pc:chgData name="Prasanna Vaka" userId="9e28f4d90232c119" providerId="LiveId" clId="{4D01BE40-D92B-4E69-845A-A3A9F292B429}" dt="2023-10-28T08:54:53.832" v="0"/>
        <pc:sldMkLst>
          <pc:docMk/>
          <pc:sldMk cId="3328344678" sldId="260"/>
        </pc:sldMkLst>
        <pc:inkChg chg="add">
          <ac:chgData name="Prasanna Vaka" userId="9e28f4d90232c119" providerId="LiveId" clId="{4D01BE40-D92B-4E69-845A-A3A9F292B429}" dt="2023-10-28T08:54:53.832" v="0"/>
          <ac:inkMkLst>
            <pc:docMk/>
            <pc:sldMk cId="3328344678" sldId="260"/>
            <ac:inkMk id="4" creationId="{78CEB842-DBE1-6BFA-9904-FF7C2F05CBC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28T08:51:19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21008 10601 0,'-18'35'203,"-35"36"-172,53 17-15,-17 18-1,17-36-15,0-34 16,17 158 15,-17-141-31,0-36 0,0 1 16,0 17-1,18 0 17,17 18-17,-17-53 1,35 53 0,-18-35-16,0 17 15,36 18 1,-18-35-1,0 35 1,-36-53-16,1 17 0,17-17 16,36 18-1,-18-18 1,0 0 0,-18 0-16,-17 0 15,17 0 1,35 0-1,-17 0 1,0 0-16,0-18 16,0-17-1,-18 17-15,1 1 16,-1-19 0,-17 19-1,-1-1 1,19-35-1,-1 18 1,-35 0-16,17-1 16,19 19-1,-36-1-15,17 1 16,1-36 0,0 17-1,-18 19-15,0-19 16,0-34-1,0-89 17,0 124-32,-18-18 0,-35-35 15,53 35 17,-18 18-32,-70-54 31,35 54-16,18-18-15,-18 18 16,-17 0 0,-36-1-16,0-34 0,18 52 15,-124-52 1,159 52-16,18 18 0,17 0 16,-35 0-1,36 0 1,-1 0-16,-17 18 15,17-1 1,-17 1 0,0-1-16,-36 19 15,36-36 1,17 17-16,-17 1 16,0 0 15,17-18 0,0 0-15,18 17 15,0 1 0,0 0 0,0 17-15,0-18 62,18-17-31,17 0-16</inkml:trace>
  <inkml:trace contextRef="#ctx0" brushRef="#br0" timeOffset="1914.05">23125 11342 0,'211'17'188,"-17"-17"-173,-88 0 1,0 0 0,-71-17-1,0-18 1,89-177 0,-53 35 15,-19 125-16,-34-1 1,17 17 0,-17 19-1,-18-19 1,0 19 0,-18-89-1,1 53 1,-36-35-1,35 35-15,1 18 16,-1-18-16,-35 0 16,0-35-1,-70 17 1,-19 36 0,19 35-1,-18-18-15,-194 18 16,176 35-1,88-17-15,-17 17 16,35 18 0,18 0-16,0 0 15,-36 176 1,36-176 0,35 0-16,-18-35 0,1 35 15,17-18 1,0-17-16,0-1 15,0 1-15,0 0 16,0-1-16,0 19 0,70 69 31,142 160-15,-106-212 0,176 106-1,-53-71 1,-105-53-1,-89-35-15,-17 0 0,17 18 16,-17-1 0,-1-17-1,1 0 17</inkml:trace>
  <inkml:trace contextRef="#ctx0" brushRef="#br0" timeOffset="3496.64">25012 11730 0,'282'35'156,"-123"-17"-125,-124-18-31,18 0 16,-35-36-1,17 1 1,18-124 0,0 54-1,-18-89 1,-17 88 0,-18 35-1,0 1-15,0-54 16,-36-123 15,1 194-31,-18-53 16,18 36-1,0 35-15,17-18 0,0 35 16,-17-35 0,18 18-16,-19-18 15,-70-35 1,1 35-1,-195 18 17,176 52-32,54 19 0,-1-1 15,-158 88 1,141-87 0,52-19-16,36 1 15,-70 17 1,-54 177 15,89-142-31,17 1 0,1-1 16,-1 1-16,1-36 15,17 36-15,0 70 16,17-106 0,-17 18-16,88 124 31,-52-142-31,-19 0 15,89 89 1,-18-36 0,142 35-1,-19-35 1,-70-35 0,-70-35-16,-36-18 15,0 18-15,1-18 16,17 0-1,-18 0 1,-17-18 15</inkml:trace>
  <inkml:trace contextRef="#ctx0" brushRef="#br0" timeOffset="6437.23">23248 13247 0,'-265'0'141,"54"0"-126,-142 0 1,-35-53 0,264 35-1,-475-52 17,440 70-1,18 0 0,0 70 0,-71 36 1,124-53-17,70-18 16,1-17-15,-54 105 0,18 36-1,-17 88 1,52-159 0,0-17-1,18-18-15,0-36 16,0 54-1,0-18 1,36 35 0,17 18-1,35 35 1,-35-35 0,35 0-1,-53-89-15,0 19 16,36 34-1,-36-35-15,1-17 0,140 70 32,-123-88-17,53 36 1,-18-19-16,-18 1 0,1-18 16,141 0-1,-159 0 1,123-18-1,-141 1 1,53-19 15,195-175 1,-178 87-32,125-70 15,-71 18 1,-124 123-1,18 0-15,-53 35 0,17-17 16,36-53 0,-17-18-1,16-141 17,-34 106-17,-18 70 16,0 18-15,-18 18 15,-17 0-15,0 0 15,0 17 0,-1 0-15,19 18 31,17 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28T08:49:22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7514 7426 0,'106'0'204,"88"0"-189,-141 0 1,35 0-16,53 0 15,18 0 1,0 0 0,52-18-1,54 1 1,-142-1-16,71-17 16,1 17-1,-143 0-15,54 18 16,53 0-1,-53 0 1,70 0 0,-123-17-1,53 17 1,-35 0-16,52-18 16,71 18-1,-35-35-15,229 17 16,-71 18-1,36 0 1,88 0 0,194 18 15,-423 17-15,105 0-1,230-35 1,-71 18-1,89 17 1,-389-17-16,1-18 16,-89 0-16,123 35 15,160 18 1,-212-53 0,52 0-1,-123 0-15,-17 0 0,-18 0 16,0 0-1,194-53 17,-194 53 15,-36 0-16</inkml:trace>
  <inkml:trace contextRef="#ctx0" brushRef="#br0" timeOffset="4441.95">16933 7408 0,'106'0'219,"159"36"-204,-195-19 1,230 19 15,-229-19-31,123 1 31,17-1-15,-158-17 0,-17 0-16,17 0 0,-1 0 15,37 0 1,34 0-1,124 0 1,-35 0 0,17-17-1,-141-1-15,-17 18 16,158-88 0,-105 53-1,-72 17 1,231-176 15,-195 106 0,-53 35-15,0 18 0,-17 35-16,-18-36 15,18-17 16,-18 18 1,-88-124-17,35 106 1,-36-70 0,54 88-16,-18-18 15,0 0 1,18 18-16,-36-36 15,36 53 1,-18-34 0,18 16-16,-36 1 15,-440-141 17,405 123-32,-123-36 15,105 19 16,89 52-31,-53 1 16,-36-1 0,19 0-16,-213-17 15,18 35 1,141 0 0,54 0-1,52 0-15,35 0 16,-158 71 15,-54 70-15,177-106-16,-105 36 31,87-1 0,71-52-31,-18-1 16,-34 142-1,-1 141 17,53-18-17,0-229 1,0 0-16,0-18 0,0 1 16,0-19-1,0 1 1,0 0-16,0-1 0,17 1 15,-17-1 1,18 1 0,-18 0-16,18-1 0,-1 1 15,-17 0-15,18-1 16,17 19 0,-35-19-1,18 18 1,-1-17 15,-17 0-15,0-1 93,18-17 47,0 0-140</inkml:trace>
  <inkml:trace contextRef="#ctx0" brushRef="#br0" timeOffset="6792.4">22366 7320 0,'159'18'172,"1146"123"-141,-1023-106-15,71-35 0,88 18-1,124-18 1,-124 17 0,-89 1-1,1-18 1,123 0-1,-246 0-15,-19 0 16,442-53 15,-494 18 1,-53 17-17,88-35 1,-142-53-1,-16 71-15,34-18 16,-17 0 0,-35 36-16,35-19 15,17-16 1,-17 16 0,-17-17-16,-19 0 15,54-123 1,-36 141-16,0-36 15,53-52 1,-35 52 0,53-88-1,-71 107-15,1-19 16,34-70 0,-34 106-1,-1-36 1,0 18-1,18 0 1,-53 18 0,-159-106-1,-52 53 1,-848-424 15,901 477-31,16-18 16,-863-53 15,335 106 0,335 35-15,158-35-16,18 18 16,-140 70-1,158-17-15,17-18 16,-35 17-16,-246 124 15,87-35 1,230-124-16,0 1 16,-71 52 15,124-53-15,17 0-1,-35 18-15,18-35 16,-71 141 15,71-124-31,17 0 0,-35 53 16,0-70-1,18 35-15,-53 35 16,0 0 0,52-52-16,19-19 15,-19 1-15,-17 35 16,18 0-1,-124 141 1,107-88 0,16-1-16,-34-34 15,-1 70 17,54-141-32,17 35 31,-18-17 0</inkml:trace>
  <inkml:trace contextRef="#ctx0" brushRef="#br0" timeOffset="26296.8">11730 11271 0,'353'-247'203,"599"-688"-172,-423 442-15,-388 351-1,-88 125 1,-53-1 0,18 18-1,-18 18 48,0-1-63,0 1 31,18 0-15</inkml:trace>
  <inkml:trace contextRef="#ctx0" brushRef="#br0" timeOffset="28216.77">9331 13035 0,'35'0'203,"124"18"-187,-36-18-16,1 17 15,-1 1-15,1-18 0,-1 0 16,1 18-1,264 35 1,300-53 15,-477 0-15,89 0 0,141 17-1,-247-17-15,-35 0 0,582 0 31,-388 0-15,-230-17 0,371-36 15,-265 35-15,18 18-1,-70 0 1,-71 0-1,-89 0-15,142 0 32,0 0-17,-89 0-15,89 0 16,0 18 0,-106-1-16,88-17 15,-18 18 1,-52-18-1,17 18-15,53-1 16,-35 1 0,-36-18-1,-34 18 1,-19-1 0,1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28T08:50:04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16104 7144 0,'159'0'203,"317"-53"-188,1 35 1,228-35 0,-440 53-1,-107 0 1,-87 0-16,52 0 16,-52-17-1,0 17-15,17-18 0,71 0 16,-36 1-1,-88 17 1,-17 0-16,17-18 31,-17 18-31,-1 0 0,1 0 32,0 0-17,-18 18 32</inkml:trace>
  <inkml:trace contextRef="#ctx0" brushRef="#br0" timeOffset="40145.99">7832 14482 0,'194'0'172,"476"17"-156,-494-17-1,177 0 1,-176 0-1,-72 0 1,-69 0-16,-1-17 16,35-1-1,-52 18 1,0-18 0,-1 18-1,1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28T08:51:57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12259 6791 0,'494'0'188,"-230"0"-173,636 0 1,-635 0 0,387-18-1,-440 18-15,53-35 16,370 35 0,-424 0-1,283 35 1,0 36-1,-406-53-15,18-1 16,282 54 0,-106-54-1,1-17 17,-231 0-17,37-17 1,-54-1-1,-17 18 1,-1 0-16,1 0 16,-1 0-1,1 0 17</inkml:trace>
  <inkml:trace contextRef="#ctx0" brushRef="#br0" timeOffset="11729.08">20285 6826 0,'476'106'203,"247"123"-171,-53-176-17,-493-53 1,-36 0-16,106 0 16,-53-35-1,-18 35 1,-105 0-16,35-18 15,-36 18 1,1 0-16,334-123 31,-263 70-31,-19 0 16,177-53 15,-265 89-31,18-19 16,53-34-1,-71 70-15,-17-18 16,0-17 0,34-53-1,-34 52-15,17-140 32,-35 141-17,18-1-15,-18 1 0,0 18 16,0-72-1,0 72 1,-35-124 0,-53 52-1,-159-105 1,123 106-16,-140-71 16,140 89-1,53 35-15,-52-18 16,70 35-1,-141-17 1,71 35-16,-1-18 16,-35 18-1,71 0-15,-88 0 16,-18 0 0,106 18-16,-36-18 15,36 17-15,-71 1 16,-17 17-1,140-17-15,-69 35 16,69-36 0,-17 19-1,36-36-15,-36 53 16,-35 17 0,35-34-16,18-1 15,-18 18-15,-71 35 16,106-70-1,1 17-15,-36 18 16,0 17 15,0 36 1,35-71-17,1 54 1,-1 16-1,18 1 1,0-88 0,0 70 15,0-70-31,0 17 31,18-17 0,-1-18 16</inkml:trace>
  <inkml:trace contextRef="#ctx0" brushRef="#br0" timeOffset="16206.95">6985 9402 0,'53'0'188,"211"35"-173,19 0 1,281 18 0,-299-35-1,634 35 16,-758-36-31,18-17 16,18 0-16,-1 18 16,0-18-16,89 0 15,17 0 1,-158-18-16,87 1 16,-105 17-1,-35 0 1,-1 0-1,-34 0 1,16 0 0,-16 0-1,-19 0 1,1 0-16,0 0 31,-18-18 63</inkml:trace>
  <inkml:trace contextRef="#ctx0" brushRef="#br0" timeOffset="27156.71">28663 2840 0,'0'141'203,"0"-88"-188,0 0 1,0-18 0,0-17-1,0 52 1,0 36-1,0 0 1,0 17 0,-17 1-1,17-106-15,0 34 16,-18 19 0,18-18-1,0-18 1,0 53-1,0 18 1,0-18-16,0 71 16,0-35-1,0-54-15,0 1 16,0-1 0,0-34-16,0-19 15,0 54 16,18-71 110,34-18-141,19-17 16,52 35-16,89-35 15,0-1-15,17 19 0,-17-1 16,17-17-16,36 17 16,264-52-16,-353 70 15,265-71 1,-388 71-1,18 0-15,-18 0 0,0 0 16,-36 0 0,18-18-16,1 18 0,-1 0 15,18 0 1,17 0 0,-34 0-1,-1 0-15,-17 0 16,17 0-1,0 0 1,18 0 0,0 0-1,0 0 1,-18 0-16,18 0 16,-18 0-1,18 0 1,0 0-1,0 0 1,18 0 0,-18 0-1,0 0 1,-36 0-16,36 0 16,0 0-1,-18 0-15,18 0 16,-17 0-1,-1 0 1,-18 0-16,36 0 16,0 0-1,0 0 1,18 0 0,-18 0-1,17 18 1,-35 0-1,107-1 17</inkml:trace>
  <inkml:trace contextRef="#ctx0" brushRef="#br0" timeOffset="29330.59">30021 5221 0,'618'-141'172,"-442"88"-157,-70 18-15,0 17 16,-53 1 0,-36-1-1,1 18 1,17 0 0,1 0-1,34 0 16,-52 0-31,52 0 16,36 0 0,-53 0-1,18 0 1,-54 0 0,-70-18 46,-35-17-46,53 35-16,-89-35 31,89 17-15,17 18-16,-52-35 31,-36 17 0,88 18-31,1 0 16,-1 0-1,36 0 17,-1 0-17,36 0 1,194 53 15,-229-53-15,52 0-1,-52 18 1,0-18 0,-1 0-1,1 17 1,-18 1 15,0 0 0,-123 123-15,-1-35 0,71-71-1,0 18 1,-17 0 15,70-36-15,0 1-1</inkml:trace>
  <inkml:trace contextRef="#ctx0" brushRef="#br0" timeOffset="31293.66">28046 4110 0,'0'-88'188,"-35"-71"-172,-71-70-1,-35-54 16,123 230-31,-17-246 32,-1-125-1,19 389-15,17 0-1,0 17-15,0-17 16,0 17-1,0 1 1,-18 17 78,18 17-63,-18 18-15,18-17-1,-17 17-15,-1 36 16,1-1-16,17 1 0,0-36 16,-18 36-1,0-54-15,18 1 16,0 17-1,0-17 1,0 0 0,0-54 46,0-34-31,0-1-31,0 1 0,18-71 16,35 52 0,-36 37-1,1-19 1,-18 53 0,0 1-1,0-1 1,0 0-1,18 36 32,-1 0-15,19-1-32,52 19 31,-53-19-16,-17 1 1,-1-18 0,1 0-1,-18 18 1,18-18 46,-1 0-30</inkml:trace>
  <inkml:trace contextRef="#ctx0" brushRef="#br0" timeOffset="44288.33">6862 11783 0,'299'0'203,"266"0"-172,176 0 0,-71 0-15,-194 0 0,18-18-1,-335 18-15,-53 0 0,264 0 32,159-18-17,-352 1 1,-19 17-16,671-88 31,-705 88-15,35 0-1,-124 0-15,18 0 16,-18 0 0,0 0-16,1 0 31,-19 0-16,1 0 1,17 0 15,-17 0-15,52 0 0,-52 0-16,35 0 0,-18 0 15,36 0 1,-54 0-16,1 0 15,17 0-15,-17 0 16,17 0 0,-17 0-16,0 0 15,-1 0 17</inkml:trace>
  <inkml:trace contextRef="#ctx0" brushRef="#br0" timeOffset="47736.89">32473 5521 0,'0'-194'203,"-88"-88"-171,-88-1-17,70 195 1,0 0-16,-35 18 15,-159-89 1,71 106 0,-512-18 15,635 54-31,-17-1 31,87 18-15,19 0-1,-36 0-15,-124 53 32,71 35-17,89-70-15,-177 141 32,141-142-17,18 18-15,-18 18 16,35-35-16,0-18 15,1 18-15,17-1 16,-18 1 0,-70 194 15,70-142-31,-35 18 16,0 318-1,53-230 16,0-158-15,0 0-16,0-1 16,0 19-16,18 17 15,0-18-15,17-18 16,88 125 0,-70-107-16,0 18 15,0-18-15,-35-17 16,141 88 15,-18-71-15,-53 0-1,53 0 1,71-35 0,-71 0-1,-53 0 1,-17 0-16,-1-35 0,1 17 15,-1-17-15,1 18 0,-1-36 16,71-18 0,-70 36-16,0-1 15,-19 1-15,19 0 16,-18 0-16,18-18 16,17 17-1,-18-34-15,-17 35 16,0-18-16,-18 17 0,1-16 15,-19 34 1,1-17-16,17-18 16,-35-18-1,18 53 1,-1-34-16,-17-37 16,18 54-16,-18-18 15,0 36-15,0-54 16,0 53-1,0 1-15,0-19 32,-18 19-32,18-1 0,-17 18 15,-18-35 17,17 35-32</inkml:trace>
  <inkml:trace contextRef="#ctx0" brushRef="#br0" timeOffset="53952.14">24271 11853 0,'247'0'172,"353"-17"-157,-336 17 1,36 0-16,653 88 31,-847-70-15,-18-1-16,0-17 15,124 35 1,-177-35-16,53 0 31,-35 0 0,-35 0-15,-18 18 0,0 0 15</inkml:trace>
  <inkml:trace contextRef="#ctx0" brushRef="#br0" timeOffset="55496.62">8749 13212 0,'1023'0'188,"-476"35"-173,0-35-15,-124 0 16,1764-35 0,-670 35 15,459 0 0,-1535 0-31,899 88 16,-1111-53 15,-176-35 0,-17 0 0</inkml:trace>
  <inkml:trace contextRef="#ctx0" brushRef="#br0" timeOffset="57962.83">28222 3016 0,'-53'-441'218,"-17"247"-202,34 141 0,1 0-16,0 0 0,-53-52 15,35 69 1,0-17-16,18 18 15,-195-88 17,195 123-32,-124 0 15,106 0 1,36 17-16,-19-17 16,1 18-16,-35 70 15,-54 89 1,71-54-16,-17-17 15,17 70 1,0-105 0,35-1-1,18-34-15,-17 17 0,17-18 16,0 124 0,0 88-1,35-53 1,0-53-1,-17-88-15,-1-18 16,1 18-16,0-18 16,52 124 15,-52-124-31,52 124 16,36 0-1,-70-106-15,16 17 16,-34-17-1,0-35 1,17 17 0,-17-17-1,-1-1 1,36 1 0,18-1-1,-1-17 1,-52 0-1,17 0-15,89-17 32,-71-1-17,17-52 17,-35-1-32,107-211 31,-72 70-16,-70 177 1,18 17 0,-18-17-16,0 17 0,0-17 15,35-71 1,0-105 0,-17 69-1,-18 107-15,0 18 16,0-72 15,0 72-31,0-36 31,0-35-15,0 17 0,0-35-1,-18 36 1,18 34-16,-17 1 15,-1-35 1,18 34 0,0 1-1,0 17 17,-18 18 30,18 18-31</inkml:trace>
  <inkml:trace contextRef="#ctx0" brushRef="#br0" timeOffset="64282.58">6491 14358 0,'600'0'156,"758"-35"-124,-547 35-17,-546 0 1,-142 17-16,160-17 16,-142 0-1,159 53 1,17 0-1,-193-17 1,105 16 0,18-16-1,-124-19 1,18 1-16,389 53 31,-442-71-15,494 35-1,-494-18 1,36-17-16,87 36 16,-123-36-1,406 35 1,-370-17 0,158-1-1,-176-17 1,17 18-16,1-18 15,423 0 1,-459 0-16,0 0 16,88 0-1,-87 0-15,158 0 16,-142 0 0,54 0-1,-88 0-15,17 0 16,-35 0-1,-18 0 1,-17 0 0,-1 0-1,19 0 17,-54 0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0-28T08:53:16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10001 7056 0,'53'0'281,"71"0"-265,-71 0 0,52 0-1,-34 0 17,-36 0-17,0 0 1,18 0 15,0 0 0,-17 0-31,52 0 32,-18 0-17,-34 0-15,69 0 31,19 0 1,-89 0-32,36 0 15,-1 0 1,-34 0 0,140 0 15,-123 0-31,141 0 31,88 0 0,-123 17-15,-89-17-16,-34 0 16,52 0-1,-18 0-15,266 18 31,-178-18 1,-105 0-32,194 0 15,-159 0 1,300 0 0,-264 0-16,35 0 15,-124 0 1,230 0 15,158-18 0,-335 18-31,-17 0 0,-1 0 16,-17 0 0,-35 0-1,-1 0-15,1 0 16,0 0 15,-1 0-15</inkml:trace>
  <inkml:trace contextRef="#ctx0" brushRef="#br0" timeOffset="839.84">15028 7073 0,'1164'71'156,"-723"-54"-141,0 19-15,300-36 16,-335-36 0,829-17-1,-900 18-15,53 35 16,35 0-16,195 0 16,-301 0-1,1 0-15,211 18 16,-106-1-1,-194-17-15,177 0 16,-230 0-16,-52 0 16,-54 0-16,-17-17 15,-17 17-15,17 0 16,-36 0 0,-17-18-16,18 18 0,0 0 31</inkml:trace>
  <inkml:trace contextRef="#ctx0" brushRef="#br0" timeOffset="18050.87">7003 15769 0,'405'53'187,"-299"-35"-187,-18-18 16,177 0-1,-212 0 1,88 0 0,-53 0-1,0 0 1,-17 0-16,70 0 15,-106 0 1,89 17 0,-1-17-1,-87 0 1,52 0 0,-53 0-1,53 0 1,141 0-1,-123 18 1,0-18 0,-71 0-1,36 0 17,-53 0-1,-1 0-16,-17 18 17,-17-1 30,-1-17-15,0 0 62,1-17-93,17-1 0,-18 0-1,0 1 17,1-1-17,17 0 48,17 18-32,1 0 0,17 0 0,-17 0 1,0 0-17,-1 18 17,-17 0-1,0-1-16,-17 19 17,-19-19-17,1 1 1,17 0 0,1-18-1,17 17 1,0 1-1</inkml:trace>
  <inkml:trace contextRef="#ctx0" brushRef="#br0" timeOffset="20197.06">6297 14587 0,'-35'-123'172,"-71"-195"-157,71 248-15,17-1 16,-17 36-16,35 0 15,-18-1 1,18 1-16,-18 35 16,18-53-16,-17-17 15,-1-71 1,1 88-16,-1-18 16,-17-123-1,35 159-15,-18-18 16,18 0-16,-18 35 15,18-70 1,-17 70-16,-19-140 31,19 105 1,-1 18-17,18 17 1,-17 18 31,17 35-32,-18 36 17,0 70-1,18-124-31,0 89 31,0-70-15,0-19-1,0 1 1,0 0 0,0-36 30,0-176-30,0 70 0,36-17-16,-19 18 15,1 17-15,-18 35 0,0 36 16,0 0-16,0 17 16,0 1-16,0-1 31,17 0-16,-17 36 17,0 0-17,0-1 17,18 1-17,0-18-15,-18 35 16,35-17-16,-17-1 15,-1 1-15,-17 0 16,53 17 0,-53-17-16,18-1 0,-1-17 15,-17 36 1,18-36-16,0 0 16,-1 0-1,-17 35 1</inkml:trace>
  <inkml:trace contextRef="#ctx0" brushRef="#br0" timeOffset="22494.33">4322 13776 0,'70'141'281,"-52"-70"-265,17-1-16,53 159 31,-70-193-31,-18-19 16,17-17-16,-17 18 15,0 0 1,18-1 0,0-17-1,-1-17 32,-17-54-16,0 53-31,0-34 16,0-90 15,0 107-31,-17-35 16,17 34 0,-18 36-1,18-35 1,0 0 15,0 52 32,0 19-48,18-1 1,193 529 15,-140-370-31,-18-70 16,35 193-1,-70-246-15,-1 0 16,-17-1-16,18-52 0,-18 17 0,0 0 16,0-17 15,0 17-16,0-17-15,0-1 16,-35-158 31,17 88-31,53-705 15,-35 687-16,18 1 1,-18 52-16,0 1 16,0-1-1,0 0-15</inkml:trace>
  <inkml:trace contextRef="#ctx0" brushRef="#br0" timeOffset="24506.95">8872 16281 0,'18'-18'172,"0"0"-157,-1 1-15,1 17 16,0-18-1,17 18 1,-18 0 0,54 0 15,-18 18-15,-35-18-1,-1 17 1,1 1-1,17 0 17,-35-1-17,0 36 1,0 0 0,0-18-1,0 18 1,0-35-16,0 0 15,0 52 17,0-52-17,0-1 1,0-69 62,53-107-62,-35 88-1,17 1 1,-17-1-16,35-52 16,-53 70-1,17 35-15,-17 0 0,0 1 16,0-1-1,0 1-15,0-1 47,-35 18 0,17 18-31,18-1-1,0 1-15,0-1 16,0 1-16,-17-18 16,17 35-16,0-17 0,-18 35 15,18-35 1,0 17 0,0 0-1,0-17-15,18 35 31,17 0-15,-17-53 0,-18 17-16,52 19 15,-34-19 1,17 1 0,18-1-1,-35-17 1,0 0-1,-1 0-15,18 0 47</inkml:trace>
  <inkml:trace contextRef="#ctx0" brushRef="#br0" timeOffset="27811.87">9119 14482 0,'53'0'172,"159"0"-156,-89 0-1,177-18 16,-229 0-31,193-17 32,-70 0-17,-105-1-15,16-17 16,107-88 15,-159 106-31,123-106 31,36-35-15,-106 52-16,-18 18 16,71-70-1,-71 35-15,71-141 16,-124 176 0,18-35-1,-35 70-15,-1 18 16,19-106-1,-36 106-15,17 18 16,-17-35-16,0-1 16,0-299 15,0 299-15,0 36-1,0 17-15,0 1 16,-17-36-1,-19 17-15,36 19 16,-53-1-16,-17-52 16,-36 17-1,53 35-15,18-17 16,-18 17-16,-106 0 16,106 1-1,-70 17 1,70 0-16,-35 0 15,-18 0-15,-35 0 16,-406 17 15,459-17-31,17 18 0,-35 17 16,-35 18 0,35-17-1,0-1-15,-17 35 0,17 19 16,-282 210 15,106-69-15,229-177-1,-123 70 1,123-105 0,0 17-16,0 0 15,-18 1-15,18 17 16,-35 35-1,18-18-15,17 1 16,-194 317 15,211-318-31,-87 89 32,88-106-17,-71 53 1,-53 53 15,124-53-15,-18-54-16,-18 37 15,18-1 1,36-53-16,-1-17 16,-17 52-1,-18-17 1,18 35-1,-36 54 17,36-54-1,17-53-31,18 0 16,-17 36-1,-1 35 1,0 35-1,1-88 1,-1 0 0,18-36-16,0 19 15,0-1 1,0 18 0,0-36-1,0 1 1,18 53-1,-18-19 1,0-34 0,17 0-16,1 17 15,-18-17 1,53 52 0,-18-70-1,18 35 1,35 1-1,-17-36 1,-1 17 0,-34-17-16,52 0 15,53 0 1,-53-17 0,-17 17-1,-54 0 1,36 0-16,18-18 15,17-17 1,71 0 0,-18-1-1,0-17 1,-70 36-16,-1-1 0,106-70 31,-123 70-15,18 1-16,176-89 31,-212 71-15,0 35-1,-17-18 1,0 18-16,-1 0 0,-17-18 16,106-35 15,-88 36-31,-1-1 15,125-88 17,-107 71-17,53-71 1,-35 53 0,212-158-1,-195 158-15,36 0 16,17-36-1,-87 72-15,17-1 16,-18-17-16,0 17 16,-35 1-16,35-19 15,-17 19-15,0 17 16,-1-18-16,1 0 16,-18 1-16,18 17 15,-1 0 1</inkml:trace>
  <inkml:trace contextRef="#ctx0" brushRef="#br0" timeOffset="38607.71">11271 13564 0,'194'-123'203,"-70"17"-187,493-406 15,-582 442-15,36-1-16,-18-34 15,-18-1-15,-17 70 0,17-34 16,-17-54 0,-1 71-16,-17 1 15,0-1-15,0-18 16,0 36-16,-17-36 15,-19 18-15,19-17 0,-1 17 16,-35-35 0,-88-53-1,-35 35 1,-54 0 0,72 35-16,-230-52 15,176 88 1,0-1-16,89 1 15,17 17-15,-106 1 16,-176-19 0,124 36-16,-1 18 15,71 0-15,-71-1 0,1 19 16,-283 34 0,282-35-1,-246 177 16,335-53-15,-36 35 0,-106 265-1,177-213 1,-35 213 0,141-318-1,-71 212 16,88-300-15,1 53 0,-1-36-1,0 177 1,18-123-16,0 140 16,18-176-1,0 36-15,-1-18 16,1-18-16,35 141 15,17-35 1,-34-88-16,16-18 16,1 18-16,88 53 15,1-18 1,-54-88-16,18 18 16,123 70-1,-159-106-15,19 35 16,-19-34-1,18-1-15,54 0 0,-1 18 16,141 0 0,141 0-1,-176-18 1,212-17 0,-142 17-1,54-70 1,-248 0-1,212-54 1,-88 37-16,-70-19 16,-36 0-16,123-17 15,-158 53 1,18-36-16,158-34 16,-18-37-1,1-122 1,-142 35-1,-52 105 1,0-17-16,211-512 31,-53 230-15,-176 282 0,-35 88-1,-1 18-15,-17-36 16,18 18-1,0-317 17,-36 88-1,0 176-15,-17 71-1,17-1-15,-17 1 16,-35 0-1,70 17-15,-36-17 16,-52-1 15,53 36-15,17-17 0,-17-1 15</inkml:trace>
  <inkml:trace contextRef="#ctx0" brushRef="#br0" timeOffset="40155.11">10742 13988 0</inkml:trace>
  <inkml:trace contextRef="#ctx0" brushRef="#br0" timeOffset="40386.92">10742 13988 0</inkml:trace>
  <inkml:trace contextRef="#ctx0" brushRef="#br0" timeOffset="42797.03">15134 15187 0,'635'53'203,"194"-35"-187,-741-18 0,159-53-1,-53 35-15,18-52 16,0-36-16,-36 17 0,-35-34 16,71-71-1,-124 123-15,-35 1 16,18-36-16,17 0 15,53-105 1,-71 69-16,54-157 16,-36 69-1,-70 124-15,17 18 0,-35 35 16,18-88 0,-18 35-1,-53-176 1,17 176-1,-158-335 17,177 388-17,-36-35 1,0 53 0,-18-36-1,18 36-15,-88-35 16,-141 17-1,141 17-15,-265 1 32,54 0-1,263 35-31,-211 0 31,106 17-15,89 1-1,-160 17 17,-35 36-1,212-53-31,-88 52 16,105-52-16,0-18 15,36 35 1,0-17-1,0-1-15,-18 36 16,-247 247 15,212-194-31,-53 70 16,35-17 0,53-106-16,-35 53 15,17-36 1,53-34-16,1 17 15,-1-18-15,-35 71 16,53-71 0,-17 0-16,-19 36 15,19-1 1,17-17 0,-18-35-16,18 35 15,-18-18 1,1 36-1,17-36 1,-18 35 0,18 107-1,0-71 1,0 17 0,0-52-16,0 35 15,0-36 1,0-35-16,0 1 15,0 105 17,18-88-17,-1-18 1,1-17-16,0-1 0,-1 19 16,19-1-1,16 0 1,19 18-1,-18-35 1,176 87 15,-158-52-15,70 0 15,-106-35-31,0-18 16,89 35-1,17 36 17,-106-54-32,54 1 15,52 0 17,-106-18-32,18 17 31,-36-17-16,1 0-15,0 0 16,-1 0 15,1 0-31,-18 18 94</inkml:trace>
  <inkml:trace contextRef="#ctx0" brushRef="#br0" timeOffset="46628.44">14023 15663 0,'335'-194'265,"106"18"-249,-194 52-16,18-34 16,-71 34-1,0 36-15,123-88 16,212-36-1,-370 141 1,123-52 0,-246 88-1,69-36 1,230-176 15,-264 177-15,-53 70-16,-1-18 15,19 0 1,-19 18 0,-34 0 109,-1-17-110,0 17 1,-35-18 0,18 0-1,-18 1 1,53-1-1,-17 18 1,-1 0-16,36 0 125,17 35-94,53-17-15,-53-18 0,1 0-16,-1 18 0,0-18 15,-17 0 1,35 0-1,-36 0 1,1 0 0,0 0-1,-18 17 1,0 1 0,-36 0-1,19 17 1,-1-35-1,18 18-15,-18-1 0,-34 71 32,34-70-17,-17 35 1,17-35 0,0-1-16,1 1 15,17-1 1,-18 1-16,0 0 31,1-18-15</inkml:trace>
  <inkml:trace contextRef="#ctx0" brushRef="#br0" timeOffset="52184.76">27411 15487 0,'211'0'234,"-140"0"-218,123 0 0,18 0-1,-54 0-15,-34 0 16,35 0 0,-106 0-1,0 0 1,-36 0-1,36 0 17,-88-18 46,-36-35-63,36 36-15,-71-36 32,89 35-17,-19 1-15,19 17 16,-1 0 0,0-18-1,1 18-15,52 0 78,71 35-62,0 36 0,-36-18-1,-35-53 1,-17 0-1,0 17-15,17 1 16,-17-18 15,-18 35 1,0-17-17,-53 17 16,0 0 1,0-17-17,53 0 1,-18-18 0</inkml:trace>
  <inkml:trace contextRef="#ctx0" brushRef="#br0" timeOffset="54381.48">28681 15946 0,'17'0'188,"107"-159"-157,-106 141-31,-1-17 16,36 0 15,-35 35-15,17 0-1,-17 17-15,-1 19 16,1-19-1,-18 1 1,18-1 0,17 72 15,-35-72-31,0 1 16,0 70-1,-53 212 1,-18-141-1,-105 176 17,158-318-32,18 1 15,0 0 1,-17-1-16,17-70 47,0 1-32,17-19-15,19 18 16,17-35 0,70-141 15,-88 176-15,-17 17-16,0 1 15,-1 17-15,1-17 16,0 18-1,34-54 1,-16-17 0,-19 70-1,1 1-15,0-1 0,-1 0 16,-17 1 0,18-1-16,0 0 15,-18-17 16,0-18 16,0 36-31,0-1 0,0-17-1,-18-18 16,0 53 1,-17 35-1,17-35-31,1 18 16,-1 52-1,0-52-15,1 17 16,-36 89-1,53-72 1,-18 37 0,18-54-1,-17 18 1,17 0 15,0-18-15,0-17-16,0 35 15,17 0-15,1-1 0,-18-16 16,18 17 0,-1 70-1,1-105 1,-1-1 0,-17 1-1,36 17 16,-19-17-15,1-18-16,0 0 16,-1 0-16,19 0 15,-1 0 17,0 0-17,-17 0 1,-18-18-1,17 1 1,-17-19 15,0 19-15</inkml:trace>
  <inkml:trace contextRef="#ctx0" brushRef="#br0" timeOffset="57478.43">22066 14252 0,'0'-88'188,"0"-177"-172,-17 177-1,17-71 1,0 89-1,0 35 1,0 17-16,0-35 16,0 0-1,0 18-15,0 17 16,0-105 15,0 105-31,0 1 16,0-1-1,0 0 1,0 1 0,-18 17-1,0 0 1,18 17 0,-17 1-1,-1 0 1,0-1-1,18 1-15,0-1 16,0 1 0,-17-18-1,-1 0-15,18 18 16,0-1 0,-18 1 30,1-18-30,-1 18 15,1 17 1,17-17-1,-18-18-16,36 0 32,-1 0-31,18-18 0,-17-17-1,53-54 16,105-140 1,-70 88-1,-106 123-31,35-17 16,0 35 30,-35 18 48,0-1-78,0 36-1,36 71 1,-36-54 0,17 1-1,1-36 1,0-17 0,-1-18-16,-17 17 15,0 1 1</inkml:trace>
  <inkml:trace contextRef="#ctx0" brushRef="#br0" timeOffset="59545.32">21696 14376 0,'35'0'203,"-17"35"-156,-1-17-31,-17-1-1,0 1 1,0 17-1,0 36 1,0-1 0,0 36-1,0-88 1,0 88 15,0-89-15,0 1-1,18-18 17,70 0-1,-53 0-31,212-194 31,-141 53 0,-88 105-31,17-105 32,-35 71-17,0 52-15,-17 18 16,17-35 0,-18 35-16,0 0 31,1 0 31,-1 35-30,18 0-17,0 36-15,0 0 0,0-19 16,0 37-16,0 34 15,0 1-15,0-36 16,0 388 15,71 71-15,-54-441 0,1-18-16,-18 35 15,0-87-15,0-19 16,0 1-16,0 0 15,0 17 1,0-18 15,0 1-15,0-36 15,0-52-15,0-36-16,0-35 0,35-53 15,71-177 1,17 19 0,-70 193-1,18 18 1,-71 106 0,0-1-16,18 19 15,-18-1 1,17 0-16,-17 36 140</inkml:trace>
  <inkml:trace contextRef="#ctx0" brushRef="#br0" timeOffset="60208.39">22754 14799 0</inkml:trace>
  <inkml:trace contextRef="#ctx0" brushRef="#br0" timeOffset="65298.54">23777 14534 0,'18'0'204,"-1"0"-189,1 0-15,0 0 0,-1 0 31,1 0-15,0-17 15,-1 17-15,-17-18 0,0 1 15,0-1 0,0 0-15,0 1-1,-17 17 63,-1 0-62,0 0 0,-35 35 15,36-35-15,-1 18-1,1-1 16,17 1 1,17-18 296,1 0-313,-1 0 48,1 0-32,0 0 47</inkml:trace>
  <inkml:trace contextRef="#ctx0" brushRef="#br0" timeOffset="68803.94">23936 14305 0,'0'-53'218,"0"-17"-202,0 34 31,0 1-32,0 17 1,-18-17 15,1-18 1,-1 36-1,18-1-16,-18 18 1,1 0-16,-1-53 31,0 35-15,1 18 0,17-17-1,-18 17-15,1-18 16,-36-17 15,35 0 0,0 35-15,1 0 0,-19 17-1,19-17 1,-1 18-1,18 0-15,-17-1 16,-1-17 0,0 18 15,18-1-15,0 1 15,0 35 0,0-35-31,0 17 16,0-17-1,0-1 17,0 1-17,0 35 16,0-18 1,0 0-1,18-17-31,0 17 31,-1 0 0,1-17-15,-1 17 15,1-17-31,-18 0 0,18-18 16,17 35 15,0-17 0,-17-18-15,0 0 0,-1 0-1,1 0 17,17-36-1,-17 19-31,-1-1 15,19 0 1,-19 18-16,1-35 16,17 35-1,-17-35 1,0 17-16,-1 18 16,-17-35-1,35-18 1,-35 18 15,18 35-15,-18-18-16,0 0 0,18 1 15,-18-1 1,0 1 0,0-1-1,0-17 1,0 17-1,0 0 1,-18 18 0,18-17-1,0-1-15,0 0 32,-18 18-17,1-35 1,-1 18-1,-17-1 1,35 0-16,-35 18 16,17 0-1,-17-17 1,-18-1 0,17 18-1,-16-18 1,34 18-1,-35 0 1,0 0 15,18 18-15,17 0 15,1-1-15,17 1-1,0 0 1,0-1 15,0 18 1,0-17-17,0 0 16,0 17 16,0 0-31,0-17 0,0 17 15,17 36 31,-17-54-46,18 1 15,-18 0-15,17-18-1,-17 17 1,36 19 31,-19-19-31,1-17-1,0 0 1,-1 0 15,19 0 0,-19 0 1,1 0-17,-1 0 16,19 0 1,-1-17-1,-35-1-15,18 18-1,-1-18 1,1 18-1,-18-35 1,18 35 0,-1-18-16,-17 1 15,18 17 1,0-18 0,-1-17-1,-17 0 1,0 17-1,0 0 1,0-17 15,-35 35 1,17 0-1</inkml:trace>
  <inkml:trace contextRef="#ctx0" brushRef="#br0" timeOffset="71094.83">28293 14623 0,'0'-159'219,"17"71"-203,-17 35-1,0-18 1,0 36 0,0-36-1,0 36-15,0 0 16,0-89-1,18-299 17,0 211-17,-18 142-15,0 35 16,0-107 0,0 107-16,0-35 15,-36-124 1,36 35-1,0 0 1,0 106 0,0-17-1,0 34-15,0-17 16,0-17 0,0 35-16,0-18 15,0-18 1,0 53-1,0-17-15,0-18 32,0 0-1,0 36-31,0-1 31,0-17-15,-17 35 46</inkml:trace>
  <inkml:trace contextRef="#ctx0" brushRef="#br0" timeOffset="73726.31">28504 11589 0,'-247'-88'203,"-88"17"-188,247 71 1,-176-18 15,246 18-15,0 0-16,1 0 16,-54 89 15,53-37-31,18-16 15,-17 17-15,-1 0 0,18-36 16,-17 18 0,-1 1-1,18-19 1,0 1 0,0 0-16,0-1 0,0 36 15,0-35 1,18 70-1,34 36 1,-34-89-16,0 35 16,-18-34-1,35 52 1,0-71-16,-17 19 16,52 17-1,177 70 16,-70-105 1,-71-18-17,-89 0 1,19-35-16,-1-1 16,106-123 15,-123 124-31,70-88 31,-53 70-31,-17 18 0,52-89 31,-52 89-31,0 17 0,-18-141 32,0 142-17,0-36-15,-36-88 31,19 105-31,-1 36 0,18-17 16,-18-18 0,1 35-16,-1-36 15,0 19-15,-52-19 16,35 19 0,-71-1-1,88 0 1,-17 18-16,0 0 0,-18 0 31,0 0-15,35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simplilearn.com/data-visualization-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7753-E8E8-6A2E-0CA6-4341ECE0A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04" y="960917"/>
            <a:ext cx="11868539" cy="293927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PYTHON FOR DATA VISUALIZATION</a:t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>        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SCATTER PLOT</a:t>
            </a:r>
            <a:br>
              <a:rPr lang="en-US" sz="4400" dirty="0">
                <a:latin typeface="Arial Black" panose="020B0A04020102020204" pitchFamily="34" charset="0"/>
              </a:rPr>
            </a:b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D534-AF56-3391-5616-52AC5F3D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8449" y="3615180"/>
            <a:ext cx="8637072" cy="244971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 Vaka Prasanna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20BQ1A05O6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4-cse-d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vasireddy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Venkatadri institute of technology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2" name="Picture 4" descr="7 Best Practices for Data Visualization - The New Stack">
            <a:extLst>
              <a:ext uri="{FF2B5EF4-FFF2-40B4-BE49-F238E27FC236}">
                <a16:creationId xmlns:a16="http://schemas.microsoft.com/office/drawing/2014/main" id="{71C9F50D-A8A3-FBB1-E43A-71575C02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3615180"/>
            <a:ext cx="3498008" cy="18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A8E61-3CA8-36D5-1395-FB0D0C2BC4E4}"/>
                  </a:ext>
                </a:extLst>
              </p14:cNvPr>
              <p14:cNvContentPartPr/>
              <p14:nvPr/>
            </p14:nvContentPartPr>
            <p14:xfrm>
              <a:off x="7308720" y="3594240"/>
              <a:ext cx="1962720" cy="18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A8E61-3CA8-36D5-1395-FB0D0C2BC4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9360" y="3584880"/>
                <a:ext cx="198144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4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7ABA-E9CD-1886-764D-0BE0A442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98087"/>
            <a:ext cx="9603275" cy="587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PYTHON FOR DATA VISUALIZATION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8A93-F666-5EDF-CC8E-5225046B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2" y="2015732"/>
            <a:ext cx="10786187" cy="39465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finding </a:t>
            </a:r>
            <a:r>
              <a:rPr lang="en-US" sz="36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 and correlations </a:t>
            </a:r>
            <a:r>
              <a:rPr lang="en-US" sz="36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data by representing it </a:t>
            </a:r>
            <a:r>
              <a:rPr lang="en-US" sz="3600" b="1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pictorially</a:t>
            </a:r>
            <a:r>
              <a:rPr lang="en-US" sz="36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called </a:t>
            </a:r>
            <a:r>
              <a:rPr lang="en-US" sz="3600" b="0" i="0" u="none" strike="noStrike" dirty="0">
                <a:solidFill>
                  <a:srgbClr val="1179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ata Visualization"/>
              </a:rPr>
              <a:t>Data Visualization</a:t>
            </a:r>
            <a:r>
              <a:rPr lang="en-US" sz="36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data visualization in Python, we can use various Python data </a:t>
            </a:r>
            <a:r>
              <a:rPr lang="en-US" sz="3600" b="1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modules.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F11176-9B53-A5E8-FACD-3A168F99595D}"/>
                  </a:ext>
                </a:extLst>
              </p14:cNvPr>
              <p14:cNvContentPartPr/>
              <p14:nvPr/>
            </p14:nvContentPartPr>
            <p14:xfrm>
              <a:off x="2705040" y="1739880"/>
              <a:ext cx="8020440" cy="302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F11176-9B53-A5E8-FACD-3A168F995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5680" y="1730520"/>
                <a:ext cx="8039160" cy="30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88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7ABA-E9CD-1886-764D-0BE0A442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98087"/>
            <a:ext cx="9603275" cy="587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PYTHON FOR DATA VISUALIZATION</a:t>
            </a:r>
            <a:endParaRPr lang="en-IN" sz="44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8A93-F666-5EDF-CC8E-5225046B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1174"/>
          </a:xfrm>
        </p:spPr>
        <p:txBody>
          <a:bodyPr>
            <a:normAutofit fontScale="92500" lnSpcReduction="20000"/>
          </a:bodyPr>
          <a:lstStyle/>
          <a:p>
            <a:pPr algn="just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various </a:t>
            </a:r>
            <a:r>
              <a:rPr lang="en-US" sz="32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come with different features for visualizing data. </a:t>
            </a:r>
          </a:p>
          <a:p>
            <a:pPr algn="just" fontAlgn="base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these libraries come with </a:t>
            </a:r>
            <a:r>
              <a:rPr lang="en-US" sz="32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features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lang="en-US" sz="3200" b="0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various graphs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3200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32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32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Master Python's Powerful Data Visualization Techniques | Tertiary Courses  Singapore">
            <a:extLst>
              <a:ext uri="{FF2B5EF4-FFF2-40B4-BE49-F238E27FC236}">
                <a16:creationId xmlns:a16="http://schemas.microsoft.com/office/drawing/2014/main" id="{AF56652F-02CE-9C01-9524-1D98292E0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55" y="3601616"/>
            <a:ext cx="6064897" cy="24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C7FF7A-C885-9FC3-916E-BFBA8E8A6F7C}"/>
                  </a:ext>
                </a:extLst>
              </p14:cNvPr>
              <p14:cNvContentPartPr/>
              <p14:nvPr/>
            </p14:nvContentPartPr>
            <p14:xfrm>
              <a:off x="2819520" y="2495520"/>
              <a:ext cx="4096080" cy="27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C7FF7A-C885-9FC3-916E-BFBA8E8A6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0160" y="2486160"/>
                <a:ext cx="41148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34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6E2-53F4-B6BA-615E-0DA60AB5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SCATTER PLOTS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62B-F4C9-945B-5617-B1CDB0D9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199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graphs that present the </a:t>
            </a:r>
            <a:r>
              <a:rPr lang="en-US" sz="28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two variables in a data set.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data points on a 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two-dimensional plane 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Cartesian system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 is plotted on the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while the dependent variable is plotted on the 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plots are often called 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scatter graphs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scatter diagrams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rgbClr val="0070C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CEB842-DBE1-6BFA-9904-FF7C2F05CBCB}"/>
                  </a:ext>
                </a:extLst>
              </p14:cNvPr>
              <p14:cNvContentPartPr/>
              <p14:nvPr/>
            </p14:nvContentPartPr>
            <p14:xfrm>
              <a:off x="2336760" y="673200"/>
              <a:ext cx="9716040" cy="467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CEB842-DBE1-6BFA-9904-FF7C2F05C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7400" y="663840"/>
                <a:ext cx="973476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3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6E2-53F4-B6BA-615E-0DA60AB5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SCATTER PLOTS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62B-F4C9-945B-5617-B1CDB0D9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199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</a:t>
            </a:r>
            <a:r>
              <a:rPr lang="en-US" sz="280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used when we have to plot two or more variables present at different coordinates.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scattered all over the graph</a:t>
            </a:r>
          </a:p>
          <a:p>
            <a:endParaRPr lang="en-IN" dirty="0"/>
          </a:p>
        </p:txBody>
      </p:sp>
      <p:pic>
        <p:nvPicPr>
          <p:cNvPr id="1028" name="Picture 4" descr="Scatterplot - Learn about this chart and tools to create it">
            <a:extLst>
              <a:ext uri="{FF2B5EF4-FFF2-40B4-BE49-F238E27FC236}">
                <a16:creationId xmlns:a16="http://schemas.microsoft.com/office/drawing/2014/main" id="{E642290D-56EA-3461-026F-D7B3DABD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300" y="3785823"/>
            <a:ext cx="5138348" cy="22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Scatter Plot?">
            <a:extLst>
              <a:ext uri="{FF2B5EF4-FFF2-40B4-BE49-F238E27FC236}">
                <a16:creationId xmlns:a16="http://schemas.microsoft.com/office/drawing/2014/main" id="{18EFB1C7-A0BF-2E6C-9F2C-0EE7A6D1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25" y="2665516"/>
            <a:ext cx="4142791" cy="338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7E9586-E970-5456-50EA-60C942FD37BF}"/>
                  </a:ext>
                </a:extLst>
              </p14:cNvPr>
              <p14:cNvContentPartPr/>
              <p14:nvPr/>
            </p14:nvContentPartPr>
            <p14:xfrm>
              <a:off x="1555920" y="2540160"/>
              <a:ext cx="9023400" cy="353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7E9586-E970-5456-50EA-60C942FD37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560" y="2530800"/>
                <a:ext cx="9042120" cy="35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4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6E2-53F4-B6BA-615E-0DA60AB5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  <a:latin typeface="Algerian" panose="04020705040A02060702" pitchFamily="82" charset="0"/>
              </a:rPr>
              <a:t>SCATTER PLOT Properties</a:t>
            </a:r>
            <a:endParaRPr lang="en-IN" sz="5400" b="1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4F6219-57F9-1AB5-3964-E9B58D69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224" y="2211675"/>
            <a:ext cx="9603275" cy="34506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Symbol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default ‘o’ , ‘+’, ‘*’, ‘p’, ’^’ 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Linewidth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width of marker line, default 0.5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MarkerEdgeColor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outline color of marker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MarkerFaceColor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Fill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marker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1152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{F4D8D138-129F-413A-8D21-E62AA57C1EEE}tf10001114</Template>
  <TotalTime>56</TotalTime>
  <Words>235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Black</vt:lpstr>
      <vt:lpstr>Gill Sans MT</vt:lpstr>
      <vt:lpstr>Times New Roman</vt:lpstr>
      <vt:lpstr>Wingdings</vt:lpstr>
      <vt:lpstr>Gallery</vt:lpstr>
      <vt:lpstr>PYTHON FOR DATA VISUALIZATION               SCATTER PLOT </vt:lpstr>
      <vt:lpstr>PYTHON FOR DATA VISUALIZATION</vt:lpstr>
      <vt:lpstr>PYTHON FOR DATA VISUALIZATION</vt:lpstr>
      <vt:lpstr>SCATTER PLOTS</vt:lpstr>
      <vt:lpstr>SCATTER PLOTS</vt:lpstr>
      <vt:lpstr>SCATTER PLOT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VISUALIZATION               SCATTER PLOT </dc:title>
  <dc:creator>Prasanna Vaka</dc:creator>
  <cp:lastModifiedBy>Prasanna Vaka</cp:lastModifiedBy>
  <cp:revision>1</cp:revision>
  <dcterms:created xsi:type="dcterms:W3CDTF">2023-10-28T03:54:02Z</dcterms:created>
  <dcterms:modified xsi:type="dcterms:W3CDTF">2023-10-28T08:54:54Z</dcterms:modified>
</cp:coreProperties>
</file>