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2EABCC6-D414-8FC3-5339-F708EFB24CA9}"/>
              </a:ext>
            </a:extLst>
          </p:cNvPr>
          <p:cNvSpPr txBox="1">
            <a:spLocks/>
          </p:cNvSpPr>
          <p:nvPr/>
        </p:nvSpPr>
        <p:spPr>
          <a:xfrm>
            <a:off x="2455101" y="3932420"/>
            <a:ext cx="8637072" cy="2123281"/>
          </a:xfrm>
          <a:prstGeom prst="rect">
            <a:avLst/>
          </a:prstGeom>
        </p:spPr>
        <p:txBody>
          <a:bodyPr vert="horz" lIns="91440" tIns="91440" rIns="91440" bIns="9144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8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Vaka Prasanna</a:t>
            </a:r>
          </a:p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Roll No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80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20BQ1A05O6</a:t>
            </a:r>
          </a:p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: 4-CSE-D</a:t>
            </a:r>
          </a:p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: UNIVERSAL HUMAN VALUES (Mid-2)</a:t>
            </a:r>
          </a:p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College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8000" dirty="0" err="1">
                <a:latin typeface="Arial" panose="020B0604020202020204" pitchFamily="34" charset="0"/>
                <a:cs typeface="Arial" panose="020B0604020202020204" pitchFamily="34" charset="0"/>
              </a:rPr>
              <a:t>vasireddy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Venkatadri institute of technology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F7003D-6AAD-13EC-7A9D-B91E16CF0BA3}"/>
              </a:ext>
            </a:extLst>
          </p:cNvPr>
          <p:cNvSpPr txBox="1"/>
          <p:nvPr/>
        </p:nvSpPr>
        <p:spPr>
          <a:xfrm>
            <a:off x="2379306" y="802299"/>
            <a:ext cx="82575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UNDERSTANDING </a:t>
            </a:r>
            <a:r>
              <a:rPr lang="en-IN" sz="5400" b="1" i="0" dirty="0">
                <a:solidFill>
                  <a:schemeClr val="accent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 </a:t>
            </a:r>
            <a:br>
              <a:rPr lang="en-IN" sz="5400" b="1" i="0" dirty="0">
                <a:solidFill>
                  <a:schemeClr val="accent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</a:br>
            <a:r>
              <a:rPr lang="en-IN" sz="5400" b="1" i="0" dirty="0">
                <a:solidFill>
                  <a:schemeClr val="accent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         </a:t>
            </a:r>
            <a:r>
              <a:rPr lang="en-IN" sz="5400" b="1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HARMONY</a:t>
            </a:r>
            <a:br>
              <a:rPr lang="en-IN" sz="5400" b="1" i="0" dirty="0">
                <a:solidFill>
                  <a:schemeClr val="accent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</a:br>
            <a:r>
              <a:rPr lang="en-IN" sz="5400" b="1" i="0" dirty="0">
                <a:solidFill>
                  <a:schemeClr val="accent2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             </a:t>
            </a:r>
            <a:r>
              <a:rPr lang="en-IN" sz="54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       IN NATURE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46434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30D4-B4D7-3B43-913A-C3B057DF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869" y="279902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Understanding harmony in nature</a:t>
            </a:r>
            <a:endParaRPr lang="en-IN" sz="4000" b="1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1B0D8F-52C3-35F8-F099-ED8BD1685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7665"/>
            <a:ext cx="12191999" cy="4982547"/>
          </a:xfrm>
        </p:spPr>
      </p:pic>
    </p:spTree>
    <p:extLst>
      <p:ext uri="{BB962C8B-B14F-4D97-AF65-F5344CB8AC3E}">
        <p14:creationId xmlns:p14="http://schemas.microsoft.com/office/powerpoint/2010/main" val="294393217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30D4-B4D7-3B43-913A-C3B057DF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257" y="263344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Understanding harmony in nature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4359B3-FAFB-C2EC-6E55-B496EC2ED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8376"/>
            <a:ext cx="12192000" cy="5150497"/>
          </a:xfrm>
        </p:spPr>
      </p:pic>
    </p:spTree>
    <p:extLst>
      <p:ext uri="{BB962C8B-B14F-4D97-AF65-F5344CB8AC3E}">
        <p14:creationId xmlns:p14="http://schemas.microsoft.com/office/powerpoint/2010/main" val="2723738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30D4-B4D7-3B43-913A-C3B057DF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56517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Understanding harmony in nature</a:t>
            </a:r>
            <a:endParaRPr lang="en-IN" sz="4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7679E66-3315-1240-77CE-7396981A4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51722"/>
            <a:ext cx="12192000" cy="5225143"/>
          </a:xfrm>
        </p:spPr>
      </p:pic>
    </p:spTree>
    <p:extLst>
      <p:ext uri="{BB962C8B-B14F-4D97-AF65-F5344CB8AC3E}">
        <p14:creationId xmlns:p14="http://schemas.microsoft.com/office/powerpoint/2010/main" val="108366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30D4-B4D7-3B43-913A-C3B057DF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265" y="193839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Understanding harmony in nature</a:t>
            </a:r>
            <a:endParaRPr lang="en-IN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5ECBF7-5ADF-093B-7FF7-812412AD2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35698"/>
            <a:ext cx="12191999" cy="5103845"/>
          </a:xfrm>
        </p:spPr>
      </p:pic>
    </p:spTree>
    <p:extLst>
      <p:ext uri="{BB962C8B-B14F-4D97-AF65-F5344CB8AC3E}">
        <p14:creationId xmlns:p14="http://schemas.microsoft.com/office/powerpoint/2010/main" val="243882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30D4-B4D7-3B43-913A-C3B057DF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885" y="365980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Understanding harmony in nature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4E82D7-485D-91AF-8DAC-900B49022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01012"/>
            <a:ext cx="12191999" cy="5029200"/>
          </a:xfrm>
        </p:spPr>
      </p:pic>
    </p:spTree>
    <p:extLst>
      <p:ext uri="{BB962C8B-B14F-4D97-AF65-F5344CB8AC3E}">
        <p14:creationId xmlns:p14="http://schemas.microsoft.com/office/powerpoint/2010/main" val="320518906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30D4-B4D7-3B43-913A-C3B057DF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Understanding harmony in nature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82129-59B2-8AB5-273E-04429F425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91655"/>
            <a:ext cx="12192000" cy="4747887"/>
          </a:xfrm>
        </p:spPr>
      </p:pic>
    </p:spTree>
    <p:extLst>
      <p:ext uri="{BB962C8B-B14F-4D97-AF65-F5344CB8AC3E}">
        <p14:creationId xmlns:p14="http://schemas.microsoft.com/office/powerpoint/2010/main" val="6144718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ank You Background Stock Illustrations – 45,236 Thank You Background  Stock Illustrations, Vectors &amp; Clipart - Dreamstime">
            <a:extLst>
              <a:ext uri="{FF2B5EF4-FFF2-40B4-BE49-F238E27FC236}">
                <a16:creationId xmlns:a16="http://schemas.microsoft.com/office/drawing/2014/main" id="{CF95F09F-A721-A79E-7298-F0F42C721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16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89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35</TotalTime>
  <Words>58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Algerian</vt:lpstr>
      <vt:lpstr>Arial</vt:lpstr>
      <vt:lpstr>Gill Sans MT</vt:lpstr>
      <vt:lpstr>Gallery</vt:lpstr>
      <vt:lpstr>PowerPoint Presentation</vt:lpstr>
      <vt:lpstr>Understanding harmony in nature</vt:lpstr>
      <vt:lpstr>Understanding harmony in nature</vt:lpstr>
      <vt:lpstr>Understanding harmony in nature</vt:lpstr>
      <vt:lpstr>Understanding harmony in nature</vt:lpstr>
      <vt:lpstr>Understanding harmony in nature</vt:lpstr>
      <vt:lpstr>Understanding harmony in nature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Vaka</dc:creator>
  <cp:lastModifiedBy>Prasanna Vaka</cp:lastModifiedBy>
  <cp:revision>1</cp:revision>
  <dcterms:created xsi:type="dcterms:W3CDTF">2023-10-30T15:30:44Z</dcterms:created>
  <dcterms:modified xsi:type="dcterms:W3CDTF">2023-10-30T16:05:55Z</dcterms:modified>
</cp:coreProperties>
</file>