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F2241-23F5-411A-A0C9-478AE28CC53A}" v="9" dt="2023-10-30T23:54:27.79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aka" userId="9e28f4d90232c119" providerId="LiveId" clId="{42BF2241-23F5-411A-A0C9-478AE28CC53A}"/>
    <pc:docChg chg="modSld">
      <pc:chgData name="Prasanna Vaka" userId="9e28f4d90232c119" providerId="LiveId" clId="{42BF2241-23F5-411A-A0C9-478AE28CC53A}" dt="2023-10-30T23:54:27.792" v="8"/>
      <pc:docMkLst>
        <pc:docMk/>
      </pc:docMkLst>
      <pc:sldChg chg="modTransition">
        <pc:chgData name="Prasanna Vaka" userId="9e28f4d90232c119" providerId="LiveId" clId="{42BF2241-23F5-411A-A0C9-478AE28CC53A}" dt="2023-10-30T23:53:32.993" v="0"/>
        <pc:sldMkLst>
          <pc:docMk/>
          <pc:sldMk cId="3448406643" sldId="281"/>
        </pc:sldMkLst>
      </pc:sldChg>
      <pc:sldChg chg="modTransition">
        <pc:chgData name="Prasanna Vaka" userId="9e28f4d90232c119" providerId="LiveId" clId="{42BF2241-23F5-411A-A0C9-478AE28CC53A}" dt="2023-10-30T23:53:39.585" v="2"/>
        <pc:sldMkLst>
          <pc:docMk/>
          <pc:sldMk cId="4223251142" sldId="282"/>
        </pc:sldMkLst>
      </pc:sldChg>
      <pc:sldChg chg="modTransition">
        <pc:chgData name="Prasanna Vaka" userId="9e28f4d90232c119" providerId="LiveId" clId="{42BF2241-23F5-411A-A0C9-478AE28CC53A}" dt="2023-10-30T23:53:43.614" v="3"/>
        <pc:sldMkLst>
          <pc:docMk/>
          <pc:sldMk cId="2609812961" sldId="283"/>
        </pc:sldMkLst>
      </pc:sldChg>
      <pc:sldChg chg="modTransition">
        <pc:chgData name="Prasanna Vaka" userId="9e28f4d90232c119" providerId="LiveId" clId="{42BF2241-23F5-411A-A0C9-478AE28CC53A}" dt="2023-10-30T23:53:49.664" v="4"/>
        <pc:sldMkLst>
          <pc:docMk/>
          <pc:sldMk cId="1395080239" sldId="284"/>
        </pc:sldMkLst>
      </pc:sldChg>
      <pc:sldChg chg="modTransition">
        <pc:chgData name="Prasanna Vaka" userId="9e28f4d90232c119" providerId="LiveId" clId="{42BF2241-23F5-411A-A0C9-478AE28CC53A}" dt="2023-10-30T23:53:53.344" v="5"/>
        <pc:sldMkLst>
          <pc:docMk/>
          <pc:sldMk cId="3716113553" sldId="285"/>
        </pc:sldMkLst>
      </pc:sldChg>
      <pc:sldChg chg="modTransition">
        <pc:chgData name="Prasanna Vaka" userId="9e28f4d90232c119" providerId="LiveId" clId="{42BF2241-23F5-411A-A0C9-478AE28CC53A}" dt="2023-10-30T23:54:07.974" v="6"/>
        <pc:sldMkLst>
          <pc:docMk/>
          <pc:sldMk cId="3472051618" sldId="286"/>
        </pc:sldMkLst>
      </pc:sldChg>
      <pc:sldChg chg="modTransition">
        <pc:chgData name="Prasanna Vaka" userId="9e28f4d90232c119" providerId="LiveId" clId="{42BF2241-23F5-411A-A0C9-478AE28CC53A}" dt="2023-10-30T23:54:18.568" v="7"/>
        <pc:sldMkLst>
          <pc:docMk/>
          <pc:sldMk cId="1151840056" sldId="287"/>
        </pc:sldMkLst>
      </pc:sldChg>
      <pc:sldChg chg="modTransition">
        <pc:chgData name="Prasanna Vaka" userId="9e28f4d90232c119" providerId="LiveId" clId="{42BF2241-23F5-411A-A0C9-478AE28CC53A}" dt="2023-10-30T23:54:27.792" v="8"/>
        <pc:sldMkLst>
          <pc:docMk/>
          <pc:sldMk cId="2535432989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0" y="612107"/>
            <a:ext cx="8280920" cy="2940775"/>
          </a:xfrm>
        </p:spPr>
        <p:txBody>
          <a:bodyPr/>
          <a:lstStyle/>
          <a:p>
            <a:r>
              <a:rPr lang="en-US" sz="7200" b="1" dirty="0">
                <a:solidFill>
                  <a:srgbClr val="0070C0"/>
                </a:solidFill>
                <a:latin typeface="Algerian" panose="04020705040A02060702" pitchFamily="82" charset="0"/>
              </a:rPr>
              <a:t>BASIC </a:t>
            </a:r>
            <a:br>
              <a:rPr lang="en-US" sz="7200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7200" b="1" dirty="0">
                <a:solidFill>
                  <a:srgbClr val="0070C0"/>
                </a:solidFill>
                <a:latin typeface="Algerian" panose="04020705040A02060702" pitchFamily="82" charset="0"/>
              </a:rPr>
              <a:t>     Human</a:t>
            </a:r>
            <a:br>
              <a:rPr lang="en-US" sz="7200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7200" b="1" dirty="0">
                <a:solidFill>
                  <a:srgbClr val="0070C0"/>
                </a:solidFill>
                <a:latin typeface="Algerian" panose="04020705040A02060702" pitchFamily="82" charset="0"/>
              </a:rPr>
              <a:t>          ASPIRATIONS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052" y="3789040"/>
            <a:ext cx="7992888" cy="2082495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VAKA PRASANNA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20BQ1A05O6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Human Values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4-CSE-D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Vasireddy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Venkatadri Institute of Technology</a:t>
            </a:r>
          </a:p>
          <a:p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314 Thank You End Slide Design | PowerPoint Slide Template | Presentation  Templates PPT Layout | Presentation Deck">
            <a:extLst>
              <a:ext uri="{FF2B5EF4-FFF2-40B4-BE49-F238E27FC236}">
                <a16:creationId xmlns:a16="http://schemas.microsoft.com/office/drawing/2014/main" id="{175C6E0C-FCC4-792D-A408-4597B780E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/>
          <a:stretch/>
        </p:blipFill>
        <p:spPr bwMode="auto">
          <a:xfrm>
            <a:off x="1989956" y="1317356"/>
            <a:ext cx="7992888" cy="42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69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5472B-0124-DFEE-A8A3-391FB20F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729192" cy="6858000"/>
          </a:xfrm>
        </p:spPr>
      </p:pic>
    </p:spTree>
    <p:extLst>
      <p:ext uri="{BB962C8B-B14F-4D97-AF65-F5344CB8AC3E}">
        <p14:creationId xmlns:p14="http://schemas.microsoft.com/office/powerpoint/2010/main" val="3448406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334AA-4355-3235-B458-42F3F952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657184" cy="6858000"/>
          </a:xfrm>
        </p:spPr>
      </p:pic>
    </p:spTree>
    <p:extLst>
      <p:ext uri="{BB962C8B-B14F-4D97-AF65-F5344CB8AC3E}">
        <p14:creationId xmlns:p14="http://schemas.microsoft.com/office/powerpoint/2010/main" val="422325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E7857-D0F1-9EB9-150E-54885E55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729192" cy="6858000"/>
          </a:xfrm>
        </p:spPr>
      </p:pic>
    </p:spTree>
    <p:extLst>
      <p:ext uri="{BB962C8B-B14F-4D97-AF65-F5344CB8AC3E}">
        <p14:creationId xmlns:p14="http://schemas.microsoft.com/office/powerpoint/2010/main" val="260981296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6AA28-12DA-EF71-9A96-82A039265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729192" cy="6858000"/>
          </a:xfrm>
        </p:spPr>
      </p:pic>
    </p:spTree>
    <p:extLst>
      <p:ext uri="{BB962C8B-B14F-4D97-AF65-F5344CB8AC3E}">
        <p14:creationId xmlns:p14="http://schemas.microsoft.com/office/powerpoint/2010/main" val="13950802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F56D8-4DCC-A230-66CD-F66560BD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60" y="0"/>
            <a:ext cx="10801200" cy="6858000"/>
          </a:xfrm>
        </p:spPr>
      </p:pic>
    </p:spTree>
    <p:extLst>
      <p:ext uri="{BB962C8B-B14F-4D97-AF65-F5344CB8AC3E}">
        <p14:creationId xmlns:p14="http://schemas.microsoft.com/office/powerpoint/2010/main" val="371611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FC33D-90FE-1953-449B-5941D705C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657184" cy="6858000"/>
          </a:xfrm>
        </p:spPr>
      </p:pic>
    </p:spTree>
    <p:extLst>
      <p:ext uri="{BB962C8B-B14F-4D97-AF65-F5344CB8AC3E}">
        <p14:creationId xmlns:p14="http://schemas.microsoft.com/office/powerpoint/2010/main" val="3472051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B5A8D-2C43-27E6-960C-11DBE21F0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0"/>
            <a:ext cx="10657183" cy="6858000"/>
          </a:xfrm>
        </p:spPr>
      </p:pic>
    </p:spTree>
    <p:extLst>
      <p:ext uri="{BB962C8B-B14F-4D97-AF65-F5344CB8AC3E}">
        <p14:creationId xmlns:p14="http://schemas.microsoft.com/office/powerpoint/2010/main" val="115184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622-36FC-2F98-7659-D88221CC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DF3BA-E077-3197-1373-CCF2666E3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0"/>
            <a:ext cx="10729191" cy="6858000"/>
          </a:xfrm>
        </p:spPr>
      </p:pic>
    </p:spTree>
    <p:extLst>
      <p:ext uri="{BB962C8B-B14F-4D97-AF65-F5344CB8AC3E}">
        <p14:creationId xmlns:p14="http://schemas.microsoft.com/office/powerpoint/2010/main" val="253543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</TotalTime>
  <Words>30</Words>
  <Application>Microsoft Office PowerPoint</Application>
  <PresentationFormat>Custom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Euphemia</vt:lpstr>
      <vt:lpstr>Times New Roman</vt:lpstr>
      <vt:lpstr>Math 16x9</vt:lpstr>
      <vt:lpstr>BASIC       Human           ASPIRATIONS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     Human           ASPIRATIONS</dc:title>
  <dc:creator>Prasanna Vaka</dc:creator>
  <cp:lastModifiedBy>Prasanna Vaka</cp:lastModifiedBy>
  <cp:revision>1</cp:revision>
  <dcterms:created xsi:type="dcterms:W3CDTF">2023-10-30T23:05:01Z</dcterms:created>
  <dcterms:modified xsi:type="dcterms:W3CDTF">2023-10-30T23:54:28Z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