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C437A2-6657-445C-A093-1AE81FCD0F06}" type="datetime1">
              <a:rPr lang="nl-NL" smtClean="0"/>
              <a:t>27-8-2023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0E9D7-BDE8-40D9-B75B-A5B7A34CB135}" type="datetime1">
              <a:rPr lang="nl-NL" smtClean="0"/>
              <a:pPr/>
              <a:t>27-8-2023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e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rije v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rije v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rije v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rije v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rije v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rije v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410259-46F1-44DD-AEFD-67084EBDE2BB}" type="datetime1">
              <a:rPr lang="nl-NL" noProof="0" smtClean="0"/>
              <a:t>27-8-2023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-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979C9-3BEE-45D6-ACBF-DE887F69D658}" type="datetime1">
              <a:rPr lang="nl-NL" noProof="0" smtClean="0"/>
              <a:t>27-8-2023</a:t>
            </a:fld>
            <a:endParaRPr lang="en-US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 rtl="0"/>
              <a:t>‹nr.›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0E8582-BA2B-43CB-89B5-3E0BBF75218C}" type="datetime1">
              <a:rPr lang="nl-NL" noProof="0" smtClean="0"/>
              <a:t>27-8-2023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 sz="8000" noProof="0" dirty="0">
                <a:solidFill>
                  <a:schemeClr val="tx1"/>
                </a:solidFill>
                <a:effectLst/>
              </a:rPr>
              <a:t>‘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-NL" sz="8000" noProof="0" dirty="0">
                <a:solidFill>
                  <a:schemeClr val="tx1"/>
                </a:solidFill>
                <a:effectLst/>
              </a:rPr>
              <a:t>’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2F360D-F23E-466D-8046-B04E9FD7D772}" type="datetime1">
              <a:rPr lang="nl-NL" noProof="0" smtClean="0"/>
              <a:t>27-8-2023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8EF3E9-9836-4C15-A434-BCC54EFC6883}" type="datetime1">
              <a:rPr lang="nl-NL" noProof="0" smtClean="0"/>
              <a:t>27-8-2023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 sz="8000" noProof="0" dirty="0">
                <a:solidFill>
                  <a:schemeClr val="tx1"/>
                </a:solidFill>
                <a:effectLst/>
              </a:rPr>
              <a:t>‘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-NL" sz="8000" noProof="0" dirty="0">
                <a:solidFill>
                  <a:schemeClr val="tx1"/>
                </a:solidFill>
                <a:effectLst/>
              </a:rPr>
              <a:t>’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nl-NL" noProof="0"/>
              <a:t>Klikken om de tekststijl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15F2FE-D8AB-4CFE-8906-49DAEBB0F5B3}" type="datetime1">
              <a:rPr lang="nl-NL" noProof="0" smtClean="0"/>
              <a:t>27-8-2023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nl-NL" noProof="0"/>
              <a:t>Klikken om de tekststijl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90E92-02F5-4DD3-954C-06459FC26DDD}" type="datetime1">
              <a:rPr lang="nl-NL" noProof="0" smtClean="0"/>
              <a:t>27-8-2023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9AABD-CD57-4A96-B2CE-58BEF5C85EF8}" type="datetime1">
              <a:rPr lang="nl-NL" noProof="0" smtClean="0"/>
              <a:t>27-8-2023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30D20D-5262-4CB4-B754-CEDCA0C7837F}" type="datetime1">
              <a:rPr lang="nl-NL" noProof="0" smtClean="0"/>
              <a:t>27-8-2023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1D708D-A81F-46B6-BED1-4DF331A99C41}" type="datetime1">
              <a:rPr lang="nl-NL" noProof="0" smtClean="0"/>
              <a:t>27-8-2023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3DB255-055A-4C1A-8F4A-AEF2FE1FC3B5}" type="datetime1">
              <a:rPr lang="nl-NL" noProof="0" smtClean="0"/>
              <a:t>27-8-2023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BD8F6A-4753-4671-9B3C-26F4313E6D9E}" type="datetime1">
              <a:rPr lang="nl-NL" noProof="0" smtClean="0"/>
              <a:t>27-8-2023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57CFAC-D8D9-48F8-83C0-7EAF91AC568F}" type="datetime1">
              <a:rPr lang="nl-NL" noProof="0" smtClean="0"/>
              <a:t>27-8-2023</a:t>
            </a:fld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FE75EE-E8F0-46D8-8C3B-1C0D387930A3}" type="datetime1">
              <a:rPr lang="nl-NL" noProof="0" smtClean="0"/>
              <a:t>27-8-2023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7DDBE5-331B-4B6D-815F-238863B7B5CA}" type="datetime1">
              <a:rPr lang="nl-NL" noProof="0" smtClean="0"/>
              <a:t>27-8-2023</a:t>
            </a:fld>
            <a:endParaRPr lang="nl-NL" noProof="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687E4-F4F3-4E9D-B79D-4D23B4C0926E}" type="datetime1">
              <a:rPr lang="nl-NL" noProof="0" smtClean="0"/>
              <a:t>27-8-2023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4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4EB03-15DD-4D1D-9860-A45E6DE95982}" type="datetime1">
              <a:rPr lang="nl-NL" noProof="0" smtClean="0"/>
              <a:t>27-8-2023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rije v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rije v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rije v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rije v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rije v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rije v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2A64292D-79D9-4080-B998-DAD3624913A4}" type="datetime1">
              <a:rPr lang="nl-NL" noProof="0" smtClean="0"/>
              <a:t>27-8-2023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hthoek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rije v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Vrije v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Vrije v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Vrije v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Vrije v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Vrije v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nl-NL" sz="6200" dirty="0"/>
              <a:t>Project D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nl-NL" dirty="0" err="1"/>
              <a:t>Vakar</a:t>
            </a:r>
            <a:r>
              <a:rPr lang="nl-NL" dirty="0"/>
              <a:t> &amp; Yavuz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5419F-BBA0-0ECF-DAF5-2B4E0E0A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/>
          <a:p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improved</a:t>
            </a:r>
            <a:r>
              <a:rPr lang="nl-NL" dirty="0"/>
              <a:t> on</a:t>
            </a:r>
          </a:p>
        </p:txBody>
      </p:sp>
      <p:pic>
        <p:nvPicPr>
          <p:cNvPr id="7174" name="Picture 6" descr="Nine characteristics of great teamwork">
            <a:extLst>
              <a:ext uri="{FF2B5EF4-FFF2-40B4-BE49-F238E27FC236}">
                <a16:creationId xmlns:a16="http://schemas.microsoft.com/office/drawing/2014/main" id="{D45DD660-87DD-3971-B8AE-E2949CCDF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2033" y="1483221"/>
            <a:ext cx="6240990" cy="351055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1A4051-6618-9C16-0F86-763A5A9B8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650" cy="2514600"/>
          </a:xfrm>
        </p:spPr>
        <p:txBody>
          <a:bodyPr anchor="ctr">
            <a:normAutofit/>
          </a:bodyPr>
          <a:lstStyle/>
          <a:p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Unity</a:t>
            </a:r>
            <a:endParaRPr lang="nl-NL" dirty="0"/>
          </a:p>
          <a:p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together</a:t>
            </a:r>
            <a:endParaRPr lang="nl-NL" dirty="0"/>
          </a:p>
          <a:p>
            <a:r>
              <a:rPr lang="nl-NL" dirty="0"/>
              <a:t>Building </a:t>
            </a:r>
            <a:r>
              <a:rPr lang="nl-NL" dirty="0" err="1"/>
              <a:t>with</a:t>
            </a:r>
            <a:r>
              <a:rPr lang="nl-NL" dirty="0"/>
              <a:t> AR</a:t>
            </a:r>
          </a:p>
          <a:p>
            <a:r>
              <a:rPr lang="nl-NL" dirty="0" err="1"/>
              <a:t>Writing</a:t>
            </a:r>
            <a:r>
              <a:rPr lang="nl-NL" dirty="0"/>
              <a:t>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documentation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659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309F5-A7B3-2D6E-AB69-8AFBD2AB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Lessons</a:t>
            </a:r>
            <a:r>
              <a:rPr lang="nl-NL" dirty="0"/>
              <a:t> </a:t>
            </a:r>
            <a:r>
              <a:rPr lang="nl-NL" dirty="0" err="1"/>
              <a:t>learned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8C19B5-B087-E865-AB6F-E07F0FF8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489145" cy="3124201"/>
          </a:xfrm>
        </p:spPr>
        <p:txBody>
          <a:bodyPr/>
          <a:lstStyle/>
          <a:p>
            <a:r>
              <a:rPr lang="nl-NL" dirty="0"/>
              <a:t>Never trust </a:t>
            </a:r>
            <a:r>
              <a:rPr lang="nl-NL" dirty="0" err="1"/>
              <a:t>nobody</a:t>
            </a:r>
            <a:endParaRPr lang="nl-NL" dirty="0"/>
          </a:p>
          <a:p>
            <a:r>
              <a:rPr lang="en-US" dirty="0"/>
              <a:t>Do not tackle projects without essential equipment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46ACD96B-AD88-367B-4D5C-6C9E0C25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679" y="2028656"/>
            <a:ext cx="4253345" cy="414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54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97BD2-69AC-E0AE-0EFB-3076B868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Conclusion</a:t>
            </a:r>
            <a:br>
              <a:rPr lang="nl-NL" dirty="0"/>
            </a:br>
            <a:r>
              <a:rPr lang="nl-NL" sz="2000" i="1" dirty="0"/>
              <a:t>”</a:t>
            </a:r>
            <a:r>
              <a:rPr lang="en-US" sz="2000" i="1" dirty="0"/>
              <a:t>Persistence leads to the achievement of even the most challenging goals.”</a:t>
            </a:r>
            <a:br>
              <a:rPr lang="en-US" sz="2000" i="1" dirty="0"/>
            </a:br>
            <a:r>
              <a:rPr lang="en-US" sz="2000" i="1" dirty="0"/>
              <a:t>~</a:t>
            </a:r>
            <a:r>
              <a:rPr lang="en-US" sz="2000" i="1" dirty="0" err="1"/>
              <a:t>Chatgpt</a:t>
            </a:r>
            <a:r>
              <a:rPr lang="en-US" sz="2000" i="1" dirty="0"/>
              <a:t> 2023</a:t>
            </a:r>
            <a:br>
              <a:rPr lang="nl-NL" sz="2000" i="1" dirty="0"/>
            </a:br>
            <a:endParaRPr lang="nl-NL" sz="2000" i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F28D46-57D7-7AB1-4297-29E96C60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Expect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unexpected</a:t>
            </a:r>
            <a:endParaRPr lang="nl-NL" dirty="0"/>
          </a:p>
          <a:p>
            <a:r>
              <a:rPr lang="nl-NL" dirty="0" err="1"/>
              <a:t>Learned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overcome</a:t>
            </a:r>
            <a:r>
              <a:rPr lang="nl-NL" dirty="0"/>
              <a:t> </a:t>
            </a:r>
            <a:r>
              <a:rPr lang="nl-NL" dirty="0" err="1"/>
              <a:t>obstacles</a:t>
            </a:r>
            <a:endParaRPr lang="nl-NL" dirty="0"/>
          </a:p>
          <a:p>
            <a:r>
              <a:rPr lang="nl-NL" dirty="0"/>
              <a:t>Have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android</a:t>
            </a:r>
            <a:endParaRPr lang="nl-NL" dirty="0"/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F25B6359-6E1F-6385-1E6F-902DB1D1E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66" y="2805111"/>
            <a:ext cx="4818592" cy="321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65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BA8C9-FF80-CA55-F646-F565CD38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endParaRPr lang="nl-NL" dirty="0"/>
          </a:p>
        </p:txBody>
      </p:sp>
      <p:pic>
        <p:nvPicPr>
          <p:cNvPr id="10242" name="Picture 2" descr="Dwayne Johnson GIFs | Tenor">
            <a:extLst>
              <a:ext uri="{FF2B5EF4-FFF2-40B4-BE49-F238E27FC236}">
                <a16:creationId xmlns:a16="http://schemas.microsoft.com/office/drawing/2014/main" id="{035EC4BB-E2EE-6099-D448-9A23D7F56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01" y="2438399"/>
            <a:ext cx="3532332" cy="353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53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hthoek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Vrije v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Vrije v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Vrije v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Vrije v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Vrije v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Vrije v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nl-NL" dirty="0" err="1"/>
              <a:t>Table</a:t>
            </a:r>
            <a:r>
              <a:rPr lang="nl-NL" dirty="0"/>
              <a:t> of 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89" y="2666998"/>
            <a:ext cx="8684611" cy="3564469"/>
          </a:xfrm>
        </p:spPr>
        <p:txBody>
          <a:bodyPr rtlCol="0" anchor="t">
            <a:normAutofit fontScale="92500" lnSpcReduction="20000"/>
          </a:bodyPr>
          <a:lstStyle/>
          <a:p>
            <a:pPr rtl="0"/>
            <a:r>
              <a:rPr lang="nl-NL" sz="1800" dirty="0"/>
              <a:t>The </a:t>
            </a:r>
            <a:r>
              <a:rPr lang="nl-NL" sz="1800" dirty="0" err="1"/>
              <a:t>problem</a:t>
            </a:r>
            <a:endParaRPr lang="nl-NL" sz="1800" dirty="0"/>
          </a:p>
          <a:p>
            <a:pPr rtl="0"/>
            <a:r>
              <a:rPr lang="nl-NL" sz="1800" dirty="0"/>
              <a:t>The </a:t>
            </a:r>
            <a:r>
              <a:rPr lang="nl-NL" sz="1800" dirty="0" err="1"/>
              <a:t>request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r>
              <a:rPr lang="nl-NL" sz="1800" dirty="0"/>
              <a:t> </a:t>
            </a:r>
            <a:r>
              <a:rPr lang="nl-NL" sz="1800" dirty="0" err="1"/>
              <a:t>Viscon</a:t>
            </a:r>
            <a:endParaRPr lang="nl-NL" sz="1800" dirty="0"/>
          </a:p>
          <a:p>
            <a:pPr rtl="0"/>
            <a:r>
              <a:rPr lang="nl-NL" sz="1800" dirty="0"/>
              <a:t>Project scope &amp; features</a:t>
            </a:r>
          </a:p>
          <a:p>
            <a:pPr rtl="0"/>
            <a:r>
              <a:rPr lang="nl-NL" sz="1800" dirty="0"/>
              <a:t>Technology stack</a:t>
            </a:r>
          </a:p>
          <a:p>
            <a:pPr rtl="0"/>
            <a:r>
              <a:rPr lang="nl-NL" sz="1800" dirty="0"/>
              <a:t>Design &amp; development</a:t>
            </a:r>
          </a:p>
          <a:p>
            <a:pPr rtl="0"/>
            <a:r>
              <a:rPr lang="nl-NL" sz="1800" dirty="0" err="1"/>
              <a:t>Demonstration</a:t>
            </a:r>
            <a:endParaRPr lang="nl-NL" sz="1800" dirty="0"/>
          </a:p>
          <a:p>
            <a:pPr rtl="0"/>
            <a:r>
              <a:rPr lang="nl-NL" sz="1800" dirty="0" err="1"/>
              <a:t>Future</a:t>
            </a:r>
            <a:r>
              <a:rPr lang="nl-NL" sz="1800" dirty="0"/>
              <a:t> </a:t>
            </a:r>
            <a:r>
              <a:rPr lang="nl-NL" sz="1800" dirty="0" err="1"/>
              <a:t>enhancements</a:t>
            </a:r>
            <a:endParaRPr lang="nl-NL" sz="1800" dirty="0"/>
          </a:p>
          <a:p>
            <a:pPr rtl="0"/>
            <a:r>
              <a:rPr lang="nl-NL" sz="1800" dirty="0" err="1"/>
              <a:t>What</a:t>
            </a:r>
            <a:r>
              <a:rPr lang="nl-NL" sz="1800" dirty="0"/>
              <a:t> we </a:t>
            </a:r>
            <a:r>
              <a:rPr lang="nl-NL" sz="1800" dirty="0" err="1"/>
              <a:t>improved</a:t>
            </a:r>
            <a:r>
              <a:rPr lang="nl-NL" sz="1800" dirty="0"/>
              <a:t> on</a:t>
            </a:r>
          </a:p>
          <a:p>
            <a:pPr rtl="0"/>
            <a:r>
              <a:rPr lang="nl-NL" sz="1800" dirty="0" err="1"/>
              <a:t>Lessons</a:t>
            </a:r>
            <a:r>
              <a:rPr lang="nl-NL" sz="1800" dirty="0"/>
              <a:t> </a:t>
            </a:r>
            <a:r>
              <a:rPr lang="nl-NL" sz="1800" dirty="0" err="1"/>
              <a:t>learned</a:t>
            </a:r>
            <a:endParaRPr lang="nl-NL" sz="1800" dirty="0"/>
          </a:p>
          <a:p>
            <a:pPr rtl="0"/>
            <a:r>
              <a:rPr lang="nl-NL" sz="1800" dirty="0" err="1"/>
              <a:t>Conclusion</a:t>
            </a:r>
            <a:endParaRPr lang="nl-NL" sz="1800" dirty="0"/>
          </a:p>
          <a:p>
            <a:pPr rtl="0"/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D3907-2CF8-1AC1-EC7B-CFE6267A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/>
          <a:p>
            <a:r>
              <a:rPr lang="nl-NL" dirty="0"/>
              <a:t>The </a:t>
            </a:r>
            <a:r>
              <a:rPr lang="nl-NL" dirty="0" err="1"/>
              <a:t>problem</a:t>
            </a:r>
            <a:endParaRPr lang="nl-N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E02474-5C09-0F27-6CFD-9F596D489A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8" r="14350"/>
          <a:stretch/>
        </p:blipFill>
        <p:spPr bwMode="auto"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996ACE-32A7-FA33-5BB8-DCA3A220A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anchor="ctr">
            <a:normAutofit/>
          </a:bodyPr>
          <a:lstStyle/>
          <a:p>
            <a:r>
              <a:rPr lang="nl-NL" dirty="0"/>
              <a:t>Packages get lost in warehouse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48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9DC12-0F4F-4577-6F2A-217D5DC8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ctr">
            <a:normAutofit/>
          </a:bodyPr>
          <a:lstStyle/>
          <a:p>
            <a:r>
              <a:rPr lang="nl-NL" dirty="0"/>
              <a:t>The </a:t>
            </a:r>
            <a:r>
              <a:rPr lang="nl-NL" dirty="0" err="1"/>
              <a:t>request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Viscon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7570A0-8662-C9E3-6211-C8013803C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anchor="ctr">
            <a:normAutofit/>
          </a:bodyPr>
          <a:lstStyle/>
          <a:p>
            <a:r>
              <a:rPr lang="nl-NL" dirty="0"/>
              <a:t>Prototype</a:t>
            </a:r>
          </a:p>
          <a:p>
            <a:r>
              <a:rPr lang="nl-NL" dirty="0"/>
              <a:t>AR </a:t>
            </a:r>
            <a:r>
              <a:rPr lang="nl-NL" dirty="0" err="1"/>
              <a:t>application</a:t>
            </a:r>
            <a:r>
              <a:rPr lang="nl-NL" dirty="0"/>
              <a:t> </a:t>
            </a:r>
          </a:p>
          <a:p>
            <a:r>
              <a:rPr lang="nl-NL" b="0" i="0">
                <a:effectLst/>
              </a:rPr>
              <a:t>a "</a:t>
            </a:r>
            <a:r>
              <a:rPr lang="nl-NL" b="0" i="0" err="1">
                <a:effectLst/>
              </a:rPr>
              <a:t>nice</a:t>
            </a:r>
            <a:r>
              <a:rPr lang="nl-NL"/>
              <a:t>-</a:t>
            </a:r>
            <a:r>
              <a:rPr lang="nl-NL" b="0" i="0" err="1">
                <a:effectLst/>
              </a:rPr>
              <a:t>to</a:t>
            </a:r>
            <a:r>
              <a:rPr lang="nl-NL"/>
              <a:t>-</a:t>
            </a:r>
            <a:r>
              <a:rPr lang="nl-NL" b="0" i="0">
                <a:effectLst/>
              </a:rPr>
              <a:t>have"</a:t>
            </a:r>
            <a:endParaRPr lang="nl-NL" dirty="0"/>
          </a:p>
        </p:txBody>
      </p:sp>
      <p:pic>
        <p:nvPicPr>
          <p:cNvPr id="2050" name="Picture 2" descr="Factory Automation in Agro &amp; Food - Viscon Group">
            <a:extLst>
              <a:ext uri="{FF2B5EF4-FFF2-40B4-BE49-F238E27FC236}">
                <a16:creationId xmlns:a16="http://schemas.microsoft.com/office/drawing/2014/main" id="{93472277-3950-6103-1456-0DFFC343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7967" y="3494842"/>
            <a:ext cx="4895056" cy="146851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71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F643D-916E-5467-8E06-7553A1B0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/>
          <a:p>
            <a:r>
              <a:rPr lang="nl-NL" dirty="0"/>
              <a:t>Project scope &amp; features</a:t>
            </a:r>
          </a:p>
        </p:txBody>
      </p:sp>
      <p:pic>
        <p:nvPicPr>
          <p:cNvPr id="3074" name="Picture 2" descr="Amazon.com : CVLIFE 4x32 Compact Rifle Scope Crosshair Optics Hunting Gun  Scope with 20mm Free Mounts : Sports &amp; Outdoors">
            <a:extLst>
              <a:ext uri="{FF2B5EF4-FFF2-40B4-BE49-F238E27FC236}">
                <a16:creationId xmlns:a16="http://schemas.microsoft.com/office/drawing/2014/main" id="{C99FED4F-13EC-892D-464D-4930C8DDA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2033" y="1537830"/>
            <a:ext cx="6240990" cy="340133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28F4CB-57F6-A3DA-39BE-AC065A303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650" cy="2514600"/>
          </a:xfrm>
        </p:spPr>
        <p:txBody>
          <a:bodyPr anchor="ctr">
            <a:normAutofit/>
          </a:bodyPr>
          <a:lstStyle/>
          <a:p>
            <a:r>
              <a:rPr lang="nl-NL" dirty="0"/>
              <a:t>Android </a:t>
            </a:r>
            <a:r>
              <a:rPr lang="nl-NL" dirty="0" err="1"/>
              <a:t>application</a:t>
            </a:r>
            <a:endParaRPr lang="nl-NL" dirty="0"/>
          </a:p>
          <a:p>
            <a:r>
              <a:rPr lang="nl-NL" dirty="0" err="1"/>
              <a:t>Plane</a:t>
            </a:r>
            <a:r>
              <a:rPr lang="nl-NL" dirty="0"/>
              <a:t> </a:t>
            </a:r>
            <a:r>
              <a:rPr lang="nl-NL" dirty="0" err="1"/>
              <a:t>recognition</a:t>
            </a:r>
            <a:endParaRPr lang="nl-NL" dirty="0"/>
          </a:p>
          <a:p>
            <a:r>
              <a:rPr lang="nl-NL" dirty="0" err="1"/>
              <a:t>Placing</a:t>
            </a:r>
            <a:r>
              <a:rPr lang="nl-NL" dirty="0"/>
              <a:t> </a:t>
            </a:r>
            <a:r>
              <a:rPr lang="nl-NL" dirty="0" err="1"/>
              <a:t>objects</a:t>
            </a:r>
            <a:endParaRPr lang="nl-NL" dirty="0"/>
          </a:p>
          <a:p>
            <a:r>
              <a:rPr lang="nl-NL" dirty="0"/>
              <a:t>Image tracking</a:t>
            </a:r>
          </a:p>
        </p:txBody>
      </p:sp>
    </p:spTree>
    <p:extLst>
      <p:ext uri="{BB962C8B-B14F-4D97-AF65-F5344CB8AC3E}">
        <p14:creationId xmlns:p14="http://schemas.microsoft.com/office/powerpoint/2010/main" val="337993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4C05C-0E55-CC78-646D-C58DFBAB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/>
          <a:p>
            <a:r>
              <a:rPr lang="nl-NL" dirty="0"/>
              <a:t>Technology stack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0AFE1FB-6261-4C63-36E1-DAB4AD02F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3" r="20202" b="2"/>
          <a:stretch/>
        </p:blipFill>
        <p:spPr bwMode="auto"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430885-DA2A-7032-FB0E-6A76C06EC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anchor="ctr">
            <a:normAutofit/>
          </a:bodyPr>
          <a:lstStyle/>
          <a:p>
            <a:r>
              <a:rPr lang="nl-NL" dirty="0" err="1"/>
              <a:t>Unity</a:t>
            </a:r>
            <a:endParaRPr lang="nl-NL" dirty="0"/>
          </a:p>
          <a:p>
            <a:r>
              <a:rPr lang="nl-NL" dirty="0"/>
              <a:t>AR </a:t>
            </a:r>
            <a:r>
              <a:rPr lang="nl-NL" dirty="0" err="1"/>
              <a:t>Core</a:t>
            </a:r>
            <a:endParaRPr lang="nl-NL" dirty="0"/>
          </a:p>
          <a:p>
            <a:r>
              <a:rPr lang="nl-NL" dirty="0"/>
              <a:t>Visual studio code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315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846CD-FDA7-842E-7908-48CD97F5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ctr">
            <a:normAutofit/>
          </a:bodyPr>
          <a:lstStyle/>
          <a:p>
            <a:r>
              <a:rPr lang="nl-NL" dirty="0"/>
              <a:t>Design &amp; development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66FB1D-6E44-E9DF-DAF6-4E8E460DC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anchor="ctr">
            <a:normAutofit/>
          </a:bodyPr>
          <a:lstStyle/>
          <a:p>
            <a:r>
              <a:rPr lang="nl-NL" dirty="0"/>
              <a:t>Prototype</a:t>
            </a:r>
          </a:p>
          <a:p>
            <a:r>
              <a:rPr lang="nl-NL" dirty="0"/>
              <a:t>As </a:t>
            </a:r>
            <a:r>
              <a:rPr lang="nl-NL" dirty="0" err="1"/>
              <a:t>minimalistic</a:t>
            </a:r>
            <a:r>
              <a:rPr lang="nl-NL" dirty="0"/>
              <a:t> as </a:t>
            </a:r>
            <a:r>
              <a:rPr lang="nl-NL" dirty="0" err="1"/>
              <a:t>possible</a:t>
            </a:r>
            <a:endParaRPr lang="nl-NL" dirty="0"/>
          </a:p>
        </p:txBody>
      </p:sp>
      <p:pic>
        <p:nvPicPr>
          <p:cNvPr id="5122" name="Picture 2" descr="The Design Thinking Process - How does it work? - MAQE - Insights">
            <a:extLst>
              <a:ext uri="{FF2B5EF4-FFF2-40B4-BE49-F238E27FC236}">
                <a16:creationId xmlns:a16="http://schemas.microsoft.com/office/drawing/2014/main" id="{C76D5FD4-3D18-D2D3-3F53-74BE6C7FA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5272" y="2667000"/>
            <a:ext cx="4680445" cy="3124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24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770D4-7CFC-D380-81B3-B6E5E76B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Demonstration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D233AB-9953-7FE8-2B69-9B5DB411A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https://youtu.be/PpHPmu2LfCw</a:t>
            </a:r>
          </a:p>
        </p:txBody>
      </p:sp>
    </p:spTree>
    <p:extLst>
      <p:ext uri="{BB962C8B-B14F-4D97-AF65-F5344CB8AC3E}">
        <p14:creationId xmlns:p14="http://schemas.microsoft.com/office/powerpoint/2010/main" val="308654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97338-3393-3941-BA2A-00FCB5CC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ctr">
            <a:normAutofit/>
          </a:bodyPr>
          <a:lstStyle/>
          <a:p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enhancements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ADD0E0-7790-A605-67E8-2EEF3D1A6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anchor="ctr">
            <a:normAutofit/>
          </a:bodyPr>
          <a:lstStyle/>
          <a:p>
            <a:r>
              <a:rPr lang="nl-NL" dirty="0" err="1"/>
              <a:t>Expand</a:t>
            </a:r>
            <a:r>
              <a:rPr lang="nl-NL" dirty="0"/>
              <a:t> tracking </a:t>
            </a:r>
            <a:r>
              <a:rPr lang="nl-NL" dirty="0" err="1"/>
              <a:t>ability</a:t>
            </a:r>
            <a:endParaRPr lang="nl-NL" dirty="0"/>
          </a:p>
          <a:p>
            <a:r>
              <a:rPr lang="nl-NL" dirty="0"/>
              <a:t>Pallets &amp; </a:t>
            </a:r>
            <a:r>
              <a:rPr lang="nl-NL" dirty="0" err="1"/>
              <a:t>specific</a:t>
            </a:r>
            <a:r>
              <a:rPr lang="nl-NL" dirty="0"/>
              <a:t> packages</a:t>
            </a:r>
          </a:p>
          <a:p>
            <a:r>
              <a:rPr lang="nl-NL" dirty="0"/>
              <a:t>Menu </a:t>
            </a:r>
            <a:r>
              <a:rPr lang="nl-NL" dirty="0" err="1"/>
              <a:t>to</a:t>
            </a:r>
            <a:r>
              <a:rPr lang="nl-NL" dirty="0"/>
              <a:t> select packages </a:t>
            </a:r>
            <a:r>
              <a:rPr lang="nl-NL" dirty="0" err="1"/>
              <a:t>for</a:t>
            </a:r>
            <a:r>
              <a:rPr lang="nl-NL" dirty="0"/>
              <a:t> tracking</a:t>
            </a:r>
          </a:p>
          <a:p>
            <a:r>
              <a:rPr lang="nl-NL" dirty="0"/>
              <a:t>Room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expansion</a:t>
            </a:r>
            <a:endParaRPr lang="nl-NL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1A61589-3DA1-B3B3-AA22-B4E957A2A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" r="6621" b="-2"/>
          <a:stretch/>
        </p:blipFill>
        <p:spPr bwMode="auto">
          <a:xfrm>
            <a:off x="6607967" y="2667000"/>
            <a:ext cx="4895056" cy="3124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370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691_TF22644756.potx" id="{FEF78E38-D8E4-4B06-A777-2DF5B0B29D01}" vid="{56725C18-7146-4304-A124-97D6DB81A30F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Parallactisch</Template>
  <TotalTime>49</TotalTime>
  <Words>165</Words>
  <Application>Microsoft Office PowerPoint</Application>
  <PresentationFormat>Breedbeeld</PresentationFormat>
  <Paragraphs>53</Paragraphs>
  <Slides>13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Project D</vt:lpstr>
      <vt:lpstr>Table of contents</vt:lpstr>
      <vt:lpstr>The problem</vt:lpstr>
      <vt:lpstr>The request from Viscon</vt:lpstr>
      <vt:lpstr>Project scope &amp; features</vt:lpstr>
      <vt:lpstr>Technology stack</vt:lpstr>
      <vt:lpstr>Design &amp; development</vt:lpstr>
      <vt:lpstr>Demonstration</vt:lpstr>
      <vt:lpstr>Future enhancements</vt:lpstr>
      <vt:lpstr>What we improved on</vt:lpstr>
      <vt:lpstr>Lessons learned</vt:lpstr>
      <vt:lpstr>Conclusion ”Persistence leads to the achievement of even the most challenging goals.” ~Chatgpt 2023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</dc:title>
  <dc:creator>Yavuz Babacan (1035095)</dc:creator>
  <cp:lastModifiedBy>Yavuz Babacan (1035095)</cp:lastModifiedBy>
  <cp:revision>1</cp:revision>
  <dcterms:created xsi:type="dcterms:W3CDTF">2023-08-27T14:04:17Z</dcterms:created>
  <dcterms:modified xsi:type="dcterms:W3CDTF">2023-08-27T14:53:41Z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