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ppt/media/img_cc_black.png" Type="http://schemas.openxmlformats.org/officeDocument/2006/relationships/image"/><Relationship Id="rId17" Target="ppt/presentation.xml" Type="http://schemas.openxmlformats.org/officeDocument/2006/relationships/officeDocument"/><Relationship Id="rId18" Target="docProps/core.xml" Type="http://schemas.openxmlformats.org/package/2006/relationships/metadata/core-properties"/><Relationship Id="rId19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 type="screen16x9"/>
  <p:notesSz cx="9144000" cy="5143500"/>
  <p:embeddedFontLst>
    <p:embeddedFont>
      <p:font typeface="Titillium Web"/>
      <p:regular r:id="rId35"/>
      <p:bold r:id="rId36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slides/slide24.xml" Type="http://schemas.openxmlformats.org/officeDocument/2006/relationships/slide"/><Relationship Id="rId29" Target="slides/slide25.xml" Type="http://schemas.openxmlformats.org/officeDocument/2006/relationships/slide"/><Relationship Id="rId30" Target="slides/slide26.xml" Type="http://schemas.openxmlformats.org/officeDocument/2006/relationships/slide"/><Relationship Id="rId31" Target="slides/slide27.xml" Type="http://schemas.openxmlformats.org/officeDocument/2006/relationships/slide"/><Relationship Id="rId32" Target="slides/slide28.xml" Type="http://schemas.openxmlformats.org/officeDocument/2006/relationships/slide"/><Relationship Id="rId33" Target="slides/slide29.xml" Type="http://schemas.openxmlformats.org/officeDocument/2006/relationships/slide"/><Relationship Id="rId34" Target="tableStyles.xml" Type="http://schemas.openxmlformats.org/officeDocument/2006/relationships/tableStyles"/><Relationship Id="rId35" Target="fonts/font1.fntdata" Type="http://schemas.openxmlformats.org/officeDocument/2006/relationships/font"/><Relationship Id="rId36" Target="fonts/font2.fntdata" Type="http://schemas.openxmlformats.org/officeDocument/2006/relationships/font"/><Relationship Id="rId37" Target="presProps.xml" Type="http://schemas.openxmlformats.org/officeDocument/2006/relationships/presProps"/><Relationship Id="rId38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0E7186A-E131-48AF-BA9B-DC63BAE8F763}">
                <a16:creationId xmlns:a16="http://schemas.microsoft.com/office/drawing/2010/main" id="{859054A6-494A-4E87-AD79-744EA18AF38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25746" y="2387892"/>
            <a:ext cx="4660298" cy="1682154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lvl="0">
              <a:lnSpc>
                <a:spcPct val="100000"/>
              </a:lnSpc>
              <a:defRPr b="0" dirty="0" i="0" lang="en-US" sz="5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style</a:t>
            </a:r>
            <a:endParaRPr dirty="0" lang="en-US"/>
          </a:p>
        </p:txBody>
      </p:sp>
      <p:sp>
        <p:nvSpPr>
          <p:cNvPr id="3" name="Subtitle 2">
            <a:extLst>
              <a:ext uri="{22C37E51-1E0C-4418-A3E8-708216C48221}">
                <a16:creationId xmlns:a16="http://schemas.microsoft.com/office/drawing/2010/main" id="{D3FD446D-25FB-4837-A3E2-A926A9CDC660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425752" y="4148366"/>
            <a:ext cx="4660296" cy="404584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algn="l" indent="0" lvl="0" marL="0">
              <a:buNone/>
              <a:defRPr b="1" dirty="0" i="0" lang="en-US" sz="2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Oval 8">
            <a:extLst>
              <a:ext uri="{0531F35A-8986-425F-92D4-3C1340D466FA}">
                <a16:creationId xmlns:a16="http://schemas.microsoft.com/office/drawing/2010/main" id="{E34C6050-B56A-4D8D-AE67-00F6889263A7}"/>
              </a:ext>
            </a:extLst>
          </p:cNvPr>
          <p:cNvSpPr/>
          <p:nvPr/>
        </p:nvSpPr>
        <p:spPr>
          <a:xfrm rot="0">
            <a:off x="4858655" y="502253"/>
            <a:ext cx="459317" cy="459317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Oval 9">
            <a:extLst>
              <a:ext uri="{8CFC385F-9702-47AC-9751-2AB844898F67}">
                <a16:creationId xmlns:a16="http://schemas.microsoft.com/office/drawing/2010/main" id="{533D3489-D935-433E-802C-7CCD9813859E}"/>
              </a:ext>
            </a:extLst>
          </p:cNvPr>
          <p:cNvSpPr/>
          <p:nvPr/>
        </p:nvSpPr>
        <p:spPr>
          <a:xfrm rot="0">
            <a:off x="5172820" y="2243668"/>
            <a:ext cx="991815" cy="991809"/>
          </a:xfrm>
          <a:prstGeom prst="ellipse">
            <a:avLst/>
          </a:prstGeom>
          <a:noFill/>
          <a:ln w="76200">
            <a:solidFill>
              <a:schemeClr val="accent1">
                <a:alpha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6" name="Arc 10">
            <a:extLst>
              <a:ext uri="{8AE1BD52-0974-478E-A13D-ABE052390482}">
                <a16:creationId xmlns:a16="http://schemas.microsoft.com/office/drawing/2010/main" id="{BEBC0B6D-127E-4B07-BBC2-59D970E967FD}"/>
              </a:ext>
            </a:extLst>
          </p:cNvPr>
          <p:cNvSpPr/>
          <p:nvPr/>
        </p:nvSpPr>
        <p:spPr>
          <a:xfrm rot="0">
            <a:off x="7781792" y="312964"/>
            <a:ext cx="1682753" cy="1682741"/>
          </a:xfrm>
          <a:prstGeom prst="arc">
            <a:avLst>
              <a:gd fmla="val 2576641" name="adj1"/>
              <a:gd fmla="val 19130638" name="adj2"/>
            </a:avLst>
          </a:prstGeom>
          <a:noFill/>
          <a:ln w="254000">
            <a:solidFill>
              <a:schemeClr val="accent2">
                <a:alpha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7" name="Arc 11">
            <a:extLst>
              <a:ext uri="{25DE36CD-F554-4028-85F9-1CEFF1D96F6F}">
                <a16:creationId xmlns:a16="http://schemas.microsoft.com/office/drawing/2010/main" id="{C003E4B0-96EF-4CB5-9A33-B847F9FE0489}"/>
              </a:ext>
            </a:extLst>
          </p:cNvPr>
          <p:cNvSpPr/>
          <p:nvPr/>
        </p:nvSpPr>
        <p:spPr>
          <a:xfrm rot="0">
            <a:off x="6603942" y="4547810"/>
            <a:ext cx="2686143" cy="2686118"/>
          </a:xfrm>
          <a:prstGeom prst="arc">
            <a:avLst>
              <a:gd fmla="val 12746482" name="adj1"/>
              <a:gd fmla="val 19649400" name="adj2"/>
            </a:avLst>
          </a:prstGeom>
          <a:noFill/>
          <a:ln w="508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8" name="Arc 12">
            <a:extLst>
              <a:ext uri="{BBB9C779-D238-4607-8E97-6834B92C826D}">
                <a16:creationId xmlns:a16="http://schemas.microsoft.com/office/drawing/2010/main" id="{F5744551-F85C-4C7E-9FC0-CCB5C2F40BA3}"/>
              </a:ext>
            </a:extLst>
          </p:cNvPr>
          <p:cNvSpPr/>
          <p:nvPr/>
        </p:nvSpPr>
        <p:spPr>
          <a:xfrm rot="0">
            <a:off x="5655423" y="4016570"/>
            <a:ext cx="1801279" cy="1801262"/>
          </a:xfrm>
          <a:prstGeom prst="arc">
            <a:avLst>
              <a:gd fmla="val 9718591" name="adj1"/>
              <a:gd fmla="val 1134132" name="adj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9" name="Oval 14">
            <a:extLst>
              <a:ext uri="{68690D62-4059-4A16-9475-7C3408CB467B}">
                <a16:creationId xmlns:a16="http://schemas.microsoft.com/office/drawing/2010/main" id="{1B55AD0E-D7FF-4D0A-966B-8BDA01C22A4F}"/>
              </a:ext>
            </a:extLst>
          </p:cNvPr>
          <p:cNvSpPr/>
          <p:nvPr/>
        </p:nvSpPr>
        <p:spPr>
          <a:xfrm rot="0">
            <a:off x="7904223" y="3205238"/>
            <a:ext cx="796800" cy="796792"/>
          </a:xfrm>
          <a:prstGeom prst="ellipse">
            <a:avLst/>
          </a:prstGeom>
          <a:noFill/>
          <a:ln w="304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10" name="Slide Number Placeholder 18">
            <a:extLst>
              <a:ext uri="{BFADF8D8-E2D4-4966-ADB3-12C5661CFDBD}">
                <a16:creationId xmlns:a16="http://schemas.microsoft.com/office/drawing/2010/main" id="{84D0CEE3-DB3F-4E1D-A8C3-F8B5A5F3674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algn="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1" name="Footer Placeholder 17">
            <a:extLst>
              <a:ext uri="{2F136C14-784C-4AF2-9288-5C68C541CF76}">
                <a16:creationId xmlns:a16="http://schemas.microsoft.com/office/drawing/2010/main" id="{05F6B863-D0EB-436A-AD94-735F99FDF69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algn="ct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Date Placeholder 16">
            <a:extLst>
              <a:ext uri="{DDD0F922-5AB5-4625-9A09-1EB7683708FF}">
                <a16:creationId xmlns:a16="http://schemas.microsoft.com/office/drawing/2010/main" id="{9A1D233F-8398-46CA-934D-E54606E1C25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527ECC9A-309C-4F2E-9C32-3A66956A83CF}">
        <p14:creationId xmlns:p14="http://schemas.microsoft.com/office/powerpoint/2010/main" val="168875142036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, Images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>
            <a:extLst>
              <a:ext uri="{997C7D30-59F4-4EEB-9AE2-62E641473917}">
                <a16:creationId xmlns:a16="http://schemas.microsoft.com/office/drawing/2010/main" id="{E2F35A2B-960A-499F-95C9-DF55921601F7}"/>
              </a:ext>
            </a:extLst>
          </p:cNvPr>
          <p:cNvSpPr/>
          <p:nvPr/>
        </p:nvSpPr>
        <p:spPr>
          <a:xfrm rot="0">
            <a:off x="4876800" y="4269977"/>
            <a:ext cx="620803" cy="620795"/>
          </a:xfrm>
          <a:prstGeom prst="ellipse">
            <a:avLst/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3" name="Arc 25">
            <a:extLst>
              <a:ext uri="{D6658D16-E4C9-4172-8EC5-C7A79A856FF7}">
                <a16:creationId xmlns:a16="http://schemas.microsoft.com/office/drawing/2010/main" id="{E463402F-2E7A-4517-BE81-7A3834375251}"/>
              </a:ext>
            </a:extLst>
          </p:cNvPr>
          <p:cNvSpPr/>
          <p:nvPr/>
        </p:nvSpPr>
        <p:spPr>
          <a:xfrm rot="0">
            <a:off x="6019800" y="2800350"/>
            <a:ext cx="4960072" cy="4960024"/>
          </a:xfrm>
          <a:prstGeom prst="arc">
            <a:avLst>
              <a:gd fmla="val 10934534" name="adj1"/>
              <a:gd fmla="val 17186360" name="adj2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4" name="Oval 26">
            <a:extLst>
              <a:ext uri="{172FE89F-35B0-48EC-933E-FCC9707457AC}">
                <a16:creationId xmlns:a16="http://schemas.microsoft.com/office/drawing/2010/main" id="{ACA8C296-AAB1-4EB7-8124-9F088D1B8509}"/>
              </a:ext>
            </a:extLst>
          </p:cNvPr>
          <p:cNvSpPr/>
          <p:nvPr/>
        </p:nvSpPr>
        <p:spPr>
          <a:xfrm rot="0">
            <a:off x="381000" y="3988414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5" name="Arc 11">
            <a:extLst>
              <a:ext uri="{5DCB3836-63BD-4B2E-8388-ED069D1802E3}">
                <a16:creationId xmlns:a16="http://schemas.microsoft.com/office/drawing/2010/main" id="{46019416-3FDB-4024-BB9E-64346D4D2CE5}"/>
              </a:ext>
            </a:extLst>
          </p:cNvPr>
          <p:cNvSpPr/>
          <p:nvPr/>
        </p:nvSpPr>
        <p:spPr>
          <a:xfrm rot="0">
            <a:off x="7910769" y="-1244837"/>
            <a:ext cx="2672094" cy="2672068"/>
          </a:xfrm>
          <a:prstGeom prst="arc">
            <a:avLst>
              <a:gd fmla="val 5577596" name="adj1"/>
              <a:gd fmla="val 11149111" name="adj2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6" name="Arc 12">
            <a:extLst>
              <a:ext uri="{267BE071-3410-41C0-AE94-8E135B19EDE3}">
                <a16:creationId xmlns:a16="http://schemas.microsoft.com/office/drawing/2010/main" id="{5FB7F88D-AA53-449D-A67D-157BB42136B8}"/>
              </a:ext>
            </a:extLst>
          </p:cNvPr>
          <p:cNvSpPr/>
          <p:nvPr/>
        </p:nvSpPr>
        <p:spPr>
          <a:xfrm rot="0">
            <a:off x="7196667" y="-217729"/>
            <a:ext cx="713621" cy="713616"/>
          </a:xfrm>
          <a:prstGeom prst="arc">
            <a:avLst>
              <a:gd fmla="val 19572922" name="adj1"/>
              <a:gd fmla="val 12898409" name="adj2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7" name="Oval 13">
            <a:extLst>
              <a:ext uri="{E7AB97B2-F1B3-4AEB-BA1C-30A26A28C94D}">
                <a16:creationId xmlns:a16="http://schemas.microsoft.com/office/drawing/2010/main" id="{46A585E3-F22A-410D-AC41-3DF0887D6E86}"/>
              </a:ext>
            </a:extLst>
          </p:cNvPr>
          <p:cNvSpPr/>
          <p:nvPr/>
        </p:nvSpPr>
        <p:spPr>
          <a:xfrm rot="0">
            <a:off x="7871841" y="1077418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8" name="Title 1">
            <a:extLst>
              <a:ext uri="{33143158-2547-4984-88FE-EDA417CACAE8}">
                <a16:creationId xmlns:a16="http://schemas.microsoft.com/office/drawing/2010/main" id="{965889B9-39DB-4BFE-AFAB-F220C4ACBE9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26961" y="599079"/>
            <a:ext cx="6769705" cy="110030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lvl="0">
              <a:defRPr b="0" dirty="0" i="0"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Content Placeholder 2">
            <a:extLst>
              <a:ext uri="{9BF5A6AF-192C-4B8F-AF33-FEEFB99AC51C}">
                <a16:creationId xmlns:a16="http://schemas.microsoft.com/office/drawing/2010/main" id="{8DB68728-D73D-42A1-B368-E07FCA612F9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26961" y="1733550"/>
            <a:ext cx="2163839" cy="797471"/>
          </a:xfrm>
          <a:prstGeom prst="rect">
            <a:avLst/>
          </a:prstGeom>
        </p:spPr>
        <p:txBody>
          <a:bodyPr anchor="b" rtlCol="0" vert="horz"/>
          <a:lstStyle>
            <a:lvl1pPr indent="0" lvl="0" marL="0">
              <a:buSzPct val="125000"/>
              <a:buFont typeface="Arial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indent="0" lvl="1" marL="4572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indent="0" lvl="2" marL="9144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indent="0" lvl="3" marL="13716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indent="0" lvl="4" marL="18288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17">
            <a:extLst>
              <a:ext uri="{585C39E1-A084-40CE-A766-19BA4BD7923F}">
                <a16:creationId xmlns:a16="http://schemas.microsoft.com/office/drawing/2010/main" id="{EBEC5721-CEA7-4CD0-881C-3DDD93BFE773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426961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dirty="0" lang="en-US"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1" name="Content Placeholder 2">
            <a:extLst>
              <a:ext uri="{B0A94B3F-85E8-4763-99A1-D016E7EBAF95}">
                <a16:creationId xmlns:a16="http://schemas.microsoft.com/office/drawing/2010/main" id="{3A21D895-81BA-4973-AAC1-D836176B5946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3447124" y="1733550"/>
            <a:ext cx="2163839" cy="797471"/>
          </a:xfrm>
          <a:prstGeom prst="rect">
            <a:avLst/>
          </a:prstGeom>
        </p:spPr>
        <p:txBody>
          <a:bodyPr anchor="b" rtlCol="0" vert="horz"/>
          <a:lstStyle>
            <a:lvl1pPr indent="0" lvl="0" marL="0">
              <a:buSzPct val="125000"/>
              <a:buFont typeface="Arial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indent="0" lvl="1" marL="4572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indent="0" lvl="2" marL="9144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indent="0" lvl="3" marL="13716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indent="0" lvl="4" marL="18288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Picture Placeholder 17">
            <a:extLst>
              <a:ext uri="{69CF431E-42D5-4783-A0C9-001093E5396E}">
                <a16:creationId xmlns:a16="http://schemas.microsoft.com/office/drawing/2010/main" id="{6B9586AF-CA33-4475-A179-58214C2F5E62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3447124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dirty="0" lang="en-US"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3" name="Content Placeholder 2">
            <a:extLst>
              <a:ext uri="{1C97EC09-CAC2-46CE-8ADF-0232959D30CE}">
                <a16:creationId xmlns:a16="http://schemas.microsoft.com/office/drawing/2010/main" id="{EB26AF62-1D0D-485E-A522-F4271D1754AA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6467286" y="1733550"/>
            <a:ext cx="2163839" cy="797471"/>
          </a:xfrm>
          <a:prstGeom prst="rect">
            <a:avLst/>
          </a:prstGeom>
        </p:spPr>
        <p:txBody>
          <a:bodyPr anchor="b" rtlCol="0" vert="horz"/>
          <a:lstStyle>
            <a:lvl1pPr indent="0" lvl="0" marL="0">
              <a:buSzPct val="125000"/>
              <a:buFont typeface="Arial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indent="0" lvl="1" marL="4572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indent="0" lvl="2" marL="9144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indent="0" lvl="3" marL="13716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indent="0" lvl="4" marL="1828800">
              <a:buFont typeface="Courier New"/>
              <a:buNone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4" name="Picture Placeholder 17">
            <a:extLst>
              <a:ext uri="{6854C2AF-F679-4AC4-8782-C991AB02A6F0}">
                <a16:creationId xmlns:a16="http://schemas.microsoft.com/office/drawing/2010/main" id="{729292E7-3125-493A-8577-1CB9AFCA4762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6467286" y="2562036"/>
            <a:ext cx="2143314" cy="2143314"/>
          </a:xfrm>
          <a:prstGeom prst="ellipse">
            <a:avLst/>
          </a:prstGeom>
        </p:spPr>
        <p:txBody>
          <a:bodyPr rtlCol="0"/>
          <a:lstStyle>
            <a:lvl1pPr lvl="0">
              <a:defRPr dirty="0" lang="en-US"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5" name="Date Placeholder 13">
            <a:extLst>
              <a:ext uri="{BE73D5B9-0AA6-410B-8A23-5D9E6B37ECCC}">
                <a16:creationId xmlns:a16="http://schemas.microsoft.com/office/drawing/2010/main" id="{0E88BDD5-CAC8-4155-8A02-B877679FECB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96303" y="4918460"/>
            <a:ext cx="2133600" cy="179683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6" name="Footer Placeholder 14">
            <a:extLst>
              <a:ext uri="{73E882B7-13E6-48BF-8D8E-F2E5BADC2CF7}">
                <a16:creationId xmlns:a16="http://schemas.microsoft.com/office/drawing/2010/main" id="{96153CE4-8B55-4115-B6BA-84FBAAD7933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918460"/>
            <a:ext cx="2895600" cy="179683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7" name="Slide Number Placeholder 15">
            <a:extLst>
              <a:ext uri="{9C0747B2-BF64-463C-802D-55D1F48B3C39}">
                <a16:creationId xmlns:a16="http://schemas.microsoft.com/office/drawing/2010/main" id="{5141BA8B-7812-4555-92D7-593E304DA62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0384" y="4918463"/>
            <a:ext cx="2133600" cy="179680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  <p:extLst>
      <p:ext uri="{956B7F24-B600-4E77-B0D8-1E6EDB4C900D}">
        <p14:creationId xmlns:p14="http://schemas.microsoft.com/office/powerpoint/2010/main" val="168875142038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3">
            <a:extLst>
              <a:ext uri="{1C29422E-1E73-45B7-A657-2783841D69BB}">
                <a16:creationId xmlns:a16="http://schemas.microsoft.com/office/drawing/2010/main" id="{F44E4743-90A6-475E-9006-DB58A8A971C3}"/>
              </a:ext>
            </a:extLst>
          </p:cNvPr>
          <p:cNvSpPr/>
          <p:nvPr/>
        </p:nvSpPr>
        <p:spPr>
          <a:xfrm rot="0">
            <a:off x="3124200" y="3105150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3" name="Oval 22">
            <a:extLst>
              <a:ext uri="{CE9A2CBF-4105-4675-A1D8-5E650228E581}">
                <a16:creationId xmlns:a16="http://schemas.microsoft.com/office/drawing/2010/main" id="{03E87A18-D941-4DA1-980B-EA0BDD180F43}"/>
              </a:ext>
            </a:extLst>
          </p:cNvPr>
          <p:cNvSpPr/>
          <p:nvPr/>
        </p:nvSpPr>
        <p:spPr>
          <a:xfrm rot="0">
            <a:off x="8363000" y="2719175"/>
            <a:ext cx="648613" cy="648612"/>
          </a:xfrm>
          <a:prstGeom prst="ellipse">
            <a:avLst/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4" name="Arc 27">
            <a:extLst>
              <a:ext uri="{95659E1A-705F-41DF-9B92-F237CB9A6C01}">
                <a16:creationId xmlns:a16="http://schemas.microsoft.com/office/drawing/2010/main" id="{79C2ED6F-2DBA-4776-AA9A-B377D9D619E3}"/>
              </a:ext>
            </a:extLst>
          </p:cNvPr>
          <p:cNvSpPr/>
          <p:nvPr/>
        </p:nvSpPr>
        <p:spPr>
          <a:xfrm rot="0">
            <a:off x="6779178" y="-2305050"/>
            <a:ext cx="4960072" cy="4960024"/>
          </a:xfrm>
          <a:prstGeom prst="arc">
            <a:avLst>
              <a:gd fmla="val 5507982" name="adj1"/>
              <a:gd fmla="val 11071343" name="adj2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5" name="Arc 28">
            <a:extLst>
              <a:ext uri="{6F2A3929-139B-47BE-ADC1-D5030AD62A37}">
                <a16:creationId xmlns:a16="http://schemas.microsoft.com/office/drawing/2010/main" id="{FC019829-C8CE-40D0-923F-3478D110ECC4}"/>
              </a:ext>
            </a:extLst>
          </p:cNvPr>
          <p:cNvSpPr/>
          <p:nvPr/>
        </p:nvSpPr>
        <p:spPr>
          <a:xfrm rot="0">
            <a:off x="7772400" y="336216"/>
            <a:ext cx="2528904" cy="2528877"/>
          </a:xfrm>
          <a:prstGeom prst="arc">
            <a:avLst>
              <a:gd fmla="val 5009814" name="adj1"/>
              <a:gd fmla="val 16614095" name="adj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6" name="Oval 29">
            <a:extLst>
              <a:ext uri="{987C482D-10AB-4865-A1EA-B0DA45DB8449}">
                <a16:creationId xmlns:a16="http://schemas.microsoft.com/office/drawing/2010/main" id="{316A2784-7013-41DE-B7FA-483CA75431F3}"/>
              </a:ext>
            </a:extLst>
          </p:cNvPr>
          <p:cNvSpPr/>
          <p:nvPr/>
        </p:nvSpPr>
        <p:spPr>
          <a:xfrm rot="0">
            <a:off x="5486400" y="3367788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7" name="Title 1">
            <a:extLst>
              <a:ext uri="{684B66AE-832E-424C-B4C0-9745456C8F59}">
                <a16:creationId xmlns:a16="http://schemas.microsoft.com/office/drawing/2010/main" id="{DC6C6747-A639-49C1-9921-8F1692E902D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26961" y="599079"/>
            <a:ext cx="6769705" cy="110030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lvl="0">
              <a:defRPr b="0" dirty="0" i="0"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Picture Placeholder 17">
            <a:extLst>
              <a:ext uri="{6613EDE1-4E98-4439-A648-245DE410F25C}">
                <a16:creationId xmlns:a16="http://schemas.microsoft.com/office/drawing/2010/main" id="{FFA48519-0005-452E-B76E-289A3142B7F3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426961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dirty="0" lang="en-US"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9" name="Picture Placeholder 17">
            <a:extLst>
              <a:ext uri="{25A0399E-FA6F-41F6-8361-3441D8854DBD}">
                <a16:creationId xmlns:a16="http://schemas.microsoft.com/office/drawing/2010/main" id="{6A3622F0-DBB3-4C47-A9E7-5B583FD69493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200400" y="19621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dirty="0"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0" name="Picture Placeholder 17">
            <a:extLst>
              <a:ext uri="{D5962824-3E9F-41B9-A9B9-29A1A9AB4187}">
                <a16:creationId xmlns:a16="http://schemas.microsoft.com/office/drawing/2010/main" id="{9910C4B6-20CB-4F0F-AB9C-6B51745091BA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267200" y="3181350"/>
            <a:ext cx="1524000" cy="1524000"/>
          </a:xfrm>
          <a:prstGeom prst="ellipse">
            <a:avLst/>
          </a:prstGeom>
        </p:spPr>
        <p:txBody>
          <a:bodyPr rtlCol="0"/>
          <a:lstStyle>
            <a:lvl1pPr lvl="0">
              <a:defRPr dirty="0"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1" name="Picture Placeholder 17">
            <a:extLst>
              <a:ext uri="{F491DA48-65F9-43E6-AADC-50A50FADE725}">
                <a16:creationId xmlns:a16="http://schemas.microsoft.com/office/drawing/2010/main" id="{F43F46CA-5D57-486E-B70E-DBABD7BD3FEB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5867400" y="1962150"/>
            <a:ext cx="2743200" cy="2743200"/>
          </a:xfrm>
          <a:prstGeom prst="ellipse">
            <a:avLst/>
          </a:prstGeom>
        </p:spPr>
        <p:txBody>
          <a:bodyPr rtlCol="0"/>
          <a:lstStyle>
            <a:lvl1pPr lvl="0">
              <a:defRPr dirty="0" lang="en-US"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2" name="Date Placeholder 13">
            <a:extLst>
              <a:ext uri="{FACBF9FA-8D3B-4049-AE56-FBE286318BBD}">
                <a16:creationId xmlns:a16="http://schemas.microsoft.com/office/drawing/2010/main" id="{16578D20-47BB-4510-925A-110EC4E7CD7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96303" y="4918460"/>
            <a:ext cx="2133600" cy="179683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3" name="Footer Placeholder 14">
            <a:extLst>
              <a:ext uri="{5B7EA128-5D9E-4FE3-834D-70E11C068225}">
                <a16:creationId xmlns:a16="http://schemas.microsoft.com/office/drawing/2010/main" id="{A79866D7-CB0E-408D-BACF-0B8309A67E6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918460"/>
            <a:ext cx="2895600" cy="179683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Slide Number Placeholder 15">
            <a:extLst>
              <a:ext uri="{47F04DBC-9DC7-4BCE-98C2-57BD24A24166}">
                <a16:creationId xmlns:a16="http://schemas.microsoft.com/office/drawing/2010/main" id="{7C6EA1D6-CE43-4D68-9CA2-D0E3A425E50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0384" y="4918463"/>
            <a:ext cx="2133600" cy="179680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  <p:extLst>
      <p:ext uri="{3956A72E-7785-4D59-856F-C6E9CAA381BB}">
        <p14:creationId xmlns:p14="http://schemas.microsoft.com/office/powerpoint/2010/main" val="1688751420387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97468B9-B9A9-4E87-8349-502B54C63EFE}">
                <a16:creationId xmlns:a16="http://schemas.microsoft.com/office/drawing/2010/main" id="{1D5AACF2-AEDA-403C-BED7-CB2EA106B96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26961" y="599079"/>
            <a:ext cx="6769705" cy="11063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lvl="0">
              <a:defRPr b="0" dirty="0" i="0"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263300CD-33FF-43A9-8C25-A81E6CCC714E}">
                <a16:creationId xmlns:a16="http://schemas.microsoft.com/office/drawing/2010/main" id="{368C6774-60CC-49BA-BCA0-C60E38FE15A3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6962" y="1777999"/>
            <a:ext cx="6769705" cy="289681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>
              <a:defRPr b="0" dirty="0" lang="en-US">
                <a:latin typeface="+mn-lt"/>
              </a:defRPr>
            </a:lvl1pPr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dirty="0" lang="en-US"/>
              <a:t>Click to edit Master text styles</a:t>
            </a:r>
          </a:p>
          <a:p>
            <a:pPr lvl="1">
              <a:buFont typeface="Titillium Web"/>
              <a:buChar char="o"/>
            </a:pPr>
            <a:r>
              <a:rPr dirty="0" lang="en-US"/>
              <a:t>Second level</a:t>
            </a:r>
          </a:p>
          <a:p>
            <a:pPr lvl="2">
              <a:buFont typeface="Titillium Web"/>
              <a:buChar char="o"/>
            </a:pPr>
            <a:r>
              <a:rPr dirty="0" lang="en-US"/>
              <a:t>Third level</a:t>
            </a:r>
          </a:p>
          <a:p>
            <a:pPr lvl="3">
              <a:buFont typeface="Titillium Web"/>
              <a:buChar char="o"/>
            </a:pPr>
            <a:r>
              <a:rPr dirty="0" lang="en-US"/>
              <a:t>Fourth level</a:t>
            </a:r>
          </a:p>
          <a:p>
            <a:pPr lvl="4">
              <a:buFont typeface="Titillium Web"/>
              <a:buChar char="o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Arc 8">
            <a:extLst>
              <a:ext uri="{0BC094CA-7526-459F-89B3-2F894325225C}">
                <a16:creationId xmlns:a16="http://schemas.microsoft.com/office/drawing/2010/main" id="{C1A5CB11-0271-4E43-BACF-B43C8335F13B}"/>
              </a:ext>
            </a:extLst>
          </p:cNvPr>
          <p:cNvSpPr/>
          <p:nvPr/>
        </p:nvSpPr>
        <p:spPr>
          <a:xfrm rot="0">
            <a:off x="7910769" y="-1244837"/>
            <a:ext cx="2672094" cy="2672068"/>
          </a:xfrm>
          <a:prstGeom prst="arc">
            <a:avLst>
              <a:gd fmla="val 5601003" name="adj1"/>
              <a:gd fmla="val 11166498" name="adj2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5" name="Oval 9">
            <a:extLst>
              <a:ext uri="{03DDF1E6-F0E5-4E08-8BA6-FF646E4F810B}">
                <a16:creationId xmlns:a16="http://schemas.microsoft.com/office/drawing/2010/main" id="{B82FD59C-68B6-4026-9A37-D91753AB67E7}"/>
              </a:ext>
            </a:extLst>
          </p:cNvPr>
          <p:cNvSpPr/>
          <p:nvPr/>
        </p:nvSpPr>
        <p:spPr>
          <a:xfrm rot="0"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6" name="Arc 10">
            <a:extLst>
              <a:ext uri="{53B4ACB5-6217-4AFE-B280-8554B09DF387}">
                <a16:creationId xmlns:a16="http://schemas.microsoft.com/office/drawing/2010/main" id="{0B0A3B41-F7F6-467B-973E-D8045EED2C6E}"/>
              </a:ext>
            </a:extLst>
          </p:cNvPr>
          <p:cNvSpPr/>
          <p:nvPr/>
        </p:nvSpPr>
        <p:spPr>
          <a:xfrm rot="0">
            <a:off x="7196667" y="-217729"/>
            <a:ext cx="713621" cy="713616"/>
          </a:xfrm>
          <a:prstGeom prst="arc">
            <a:avLst>
              <a:gd fmla="val 19698826" name="adj1"/>
              <a:gd fmla="val 12889151" name="adj2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7" name="Date Placeholder 1">
            <a:extLst>
              <a:ext uri="{98D7AE1B-0B07-474C-BB24-698E44C8B44B}">
                <a16:creationId xmlns:a16="http://schemas.microsoft.com/office/drawing/2010/main" id="{617A6DB1-1574-430C-89C8-A07E2C8E980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2">
            <a:extLst>
              <a:ext uri="{48BA9274-05B6-48DF-9932-16810898ECC9}">
                <a16:creationId xmlns:a16="http://schemas.microsoft.com/office/drawing/2010/main" id="{42ECC908-B86A-40CA-A023-97242BE5A01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3">
            <a:extLst>
              <a:ext uri="{0978F0C0-8600-4672-A85B-589D55AF4030}">
                <a16:creationId xmlns:a16="http://schemas.microsoft.com/office/drawing/2010/main" id="{A4973FA3-D76A-44A0-9496-044460B8737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39737EFF-F240-469B-B48B-5A9285272373}">
        <p14:creationId xmlns:p14="http://schemas.microsoft.com/office/powerpoint/2010/main" val="168875142036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B394E14-12E8-41BA-9E7E-77B3D6F316D3}">
                <a16:creationId xmlns:a16="http://schemas.microsoft.com/office/drawing/2010/main" id="{F6C5DAA1-7F9F-410C-8671-AE666DA8E19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25974" y="595835"/>
            <a:ext cx="6063116" cy="2917824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lvl="0">
              <a:lnSpc>
                <a:spcPct val="100000"/>
              </a:lnSpc>
              <a:defRPr b="0" cap="none" dirty="0" i="0" lang="en-US" sz="52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59D4574-847F-4BD5-94CB-A4BA0F1D8CEF}">
                <a16:creationId xmlns:a16="http://schemas.microsoft.com/office/drawing/2010/main" id="{6B6F15AD-A023-4988-8E79-E99A2A8104E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25980" y="3540742"/>
            <a:ext cx="6063114" cy="535345"/>
          </a:xfrm>
          <a:prstGeom prst="rect">
            <a:avLst/>
          </a:prstGeom>
        </p:spPr>
        <p:txBody>
          <a:bodyPr anchor="t" rtlCol="0" vert="horz"/>
          <a:lstStyle>
            <a:lvl1pPr indent="0" lvl="0" marL="0">
              <a:lnSpc>
                <a:spcPct val="100000"/>
              </a:lnSpc>
              <a:spcBef>
                <a:spcPts val="0"/>
              </a:spcBef>
              <a:buNone/>
              <a:defRPr b="1" dirty="0" i="0" lang="en-US" sz="2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Arc 8">
            <a:extLst>
              <a:ext uri="{B586DBA0-BF97-4325-AAB4-E9CEC205F829}">
                <a16:creationId xmlns:a16="http://schemas.microsoft.com/office/drawing/2010/main" id="{3EEEA62E-9F93-415E-893E-83C98F4A1F06}"/>
              </a:ext>
            </a:extLst>
          </p:cNvPr>
          <p:cNvSpPr/>
          <p:nvPr/>
        </p:nvSpPr>
        <p:spPr>
          <a:xfrm rot="0">
            <a:off x="8211149" y="-106742"/>
            <a:ext cx="648613" cy="648612"/>
          </a:xfrm>
          <a:prstGeom prst="arc">
            <a:avLst>
              <a:gd fmla="val 17981568" name="adj1"/>
              <a:gd fmla="val 14115217" name="adj2"/>
            </a:avLst>
          </a:prstGeom>
          <a:noFill/>
          <a:ln w="101600">
            <a:solidFill>
              <a:schemeClr val="accent2">
                <a:alpha val="75000"/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5" name="Arc 9">
            <a:extLst>
              <a:ext uri="{C98C2C6A-31C1-4802-A30F-90D5B70566EF}">
                <a16:creationId xmlns:a16="http://schemas.microsoft.com/office/drawing/2010/main" id="{CADD79CA-318C-48E5-AE7F-C580A8366B7E}"/>
              </a:ext>
            </a:extLst>
          </p:cNvPr>
          <p:cNvSpPr/>
          <p:nvPr/>
        </p:nvSpPr>
        <p:spPr>
          <a:xfrm rot="0">
            <a:off x="7595745" y="1239764"/>
            <a:ext cx="4960072" cy="4960024"/>
          </a:xfrm>
          <a:prstGeom prst="arc">
            <a:avLst>
              <a:gd fmla="val 8564242" name="adj1"/>
              <a:gd fmla="val 14997663" name="adj2"/>
            </a:avLst>
          </a:prstGeom>
          <a:noFill/>
          <a:ln w="76200">
            <a:solidFill>
              <a:schemeClr val="accent1">
                <a:alpha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6" name="Arc 10">
            <a:extLst>
              <a:ext uri="{4BEDA093-EDAB-4217-AA55-4C60FB3A3298}">
                <a16:creationId xmlns:a16="http://schemas.microsoft.com/office/drawing/2010/main" id="{F6A89891-1CBA-4F09-9280-4CDBEA2F84DB}"/>
              </a:ext>
            </a:extLst>
          </p:cNvPr>
          <p:cNvSpPr/>
          <p:nvPr/>
        </p:nvSpPr>
        <p:spPr>
          <a:xfrm rot="0">
            <a:off x="6966812" y="266092"/>
            <a:ext cx="2528904" cy="2528877"/>
          </a:xfrm>
          <a:prstGeom prst="arc">
            <a:avLst>
              <a:gd fmla="val 2303716" name="adj1"/>
              <a:gd fmla="val 19273932" name="adj2"/>
            </a:avLst>
          </a:prstGeom>
          <a:noFill/>
          <a:ln w="1778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7" name="Oval 11">
            <a:extLst>
              <a:ext uri="{9B38AEA3-C529-416D-BA3C-E0DA073B00BF}">
                <a16:creationId xmlns:a16="http://schemas.microsoft.com/office/drawing/2010/main" id="{4EB6E574-5D12-4743-B749-35443463345B}"/>
              </a:ext>
            </a:extLst>
          </p:cNvPr>
          <p:cNvSpPr/>
          <p:nvPr/>
        </p:nvSpPr>
        <p:spPr>
          <a:xfrm rot="0">
            <a:off x="7249583" y="4104833"/>
            <a:ext cx="727228" cy="727218"/>
          </a:xfrm>
          <a:prstGeom prst="ellipse">
            <a:avLst/>
          </a:prstGeom>
          <a:noFill/>
          <a:ln w="2540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8" name="Slide Number Placeholder 18">
            <a:extLst>
              <a:ext uri="{5FDA5F5B-E979-44E9-860F-C79CC3E82CFA}">
                <a16:creationId xmlns:a16="http://schemas.microsoft.com/office/drawing/2010/main" id="{9157E6A2-698F-44F1-84AE-3656F63F074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algn="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17">
            <a:extLst>
              <a:ext uri="{99256E62-39C2-487D-A072-FC35EE2AB0C4}">
                <a16:creationId xmlns:a16="http://schemas.microsoft.com/office/drawing/2010/main" id="{249C6D50-A7A3-4703-A3BA-5BA5253DE44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algn="ct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16">
            <a:extLst>
              <a:ext uri="{CF1D93CA-7AEB-4AF7-9E2B-CF44E258894B}">
                <a16:creationId xmlns:a16="http://schemas.microsoft.com/office/drawing/2010/main" id="{E3678BFF-9653-4089-8121-CB658EE2D86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3B7387E-15DF-4D25-9E7E-46D88D9F9E24}">
        <p14:creationId xmlns:p14="http://schemas.microsoft.com/office/powerpoint/2010/main" val="168875142036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2">
            <a:extLst>
              <a:ext uri="{59D5F865-9188-4C1E-A760-ED717991A428}">
                <a16:creationId xmlns:a16="http://schemas.microsoft.com/office/drawing/2010/main" id="{6C1534E5-3B3B-4F08-B704-9FCAAE6AAE29}"/>
              </a:ext>
            </a:extLst>
          </p:cNvPr>
          <p:cNvSpPr/>
          <p:nvPr/>
        </p:nvSpPr>
        <p:spPr>
          <a:xfrm rot="0">
            <a:off x="7910769" y="-1244837"/>
            <a:ext cx="2672094" cy="2672068"/>
          </a:xfrm>
          <a:prstGeom prst="arc">
            <a:avLst>
              <a:gd fmla="val 5616652" name="adj1"/>
              <a:gd fmla="val 11074055" name="adj2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3" name="Arc 13">
            <a:extLst>
              <a:ext uri="{3709BD49-9B7E-4719-BDCA-FE50BCFAD119}">
                <a16:creationId xmlns:a16="http://schemas.microsoft.com/office/drawing/2010/main" id="{392BF57D-70DD-4E39-89D3-1C8AB1A9C044}"/>
              </a:ext>
            </a:extLst>
          </p:cNvPr>
          <p:cNvSpPr/>
          <p:nvPr/>
        </p:nvSpPr>
        <p:spPr>
          <a:xfrm rot="0">
            <a:off x="7196667" y="-217729"/>
            <a:ext cx="713621" cy="713616"/>
          </a:xfrm>
          <a:prstGeom prst="arc">
            <a:avLst>
              <a:gd fmla="val 19456260" name="adj1"/>
              <a:gd fmla="val 13111335" name="adj2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4" name="Title 1">
            <a:extLst>
              <a:ext uri="{EF33B1A1-0009-4E94-8075-575915E571C7}">
                <a16:creationId xmlns:a16="http://schemas.microsoft.com/office/drawing/2010/main" id="{1464AE9B-8B5E-4638-97BC-1797EC8F106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26962" y="599079"/>
            <a:ext cx="4338562" cy="1100302"/>
          </a:xfrm>
          <a:prstGeom prst="rect">
            <a:avLst/>
          </a:prstGeom>
        </p:spPr>
        <p:txBody>
          <a:bodyPr rtlCol="0" vert="horz">
            <a:normAutofit/>
          </a:bodyPr>
          <a:lstStyle>
            <a:lvl1pPr algn="l" lvl="0">
              <a:defRPr b="0" dirty="0" i="0"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Date Placeholder 1">
            <a:extLst>
              <a:ext uri="{F16EBFC5-F61F-4BB4-8455-DD89AC1514CE}">
                <a16:creationId xmlns:a16="http://schemas.microsoft.com/office/drawing/2010/main" id="{27F4155C-0861-4E45-80A0-9228FED5382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96303" y="4918460"/>
            <a:ext cx="2133600" cy="179683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4">
            <a:extLst>
              <a:ext uri="{02100696-B90F-4439-B25C-EBD36C3A7073}">
                <a16:creationId xmlns:a16="http://schemas.microsoft.com/office/drawing/2010/main" id="{DDED9078-6265-443F-8A54-EB8A9EFFF64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918460"/>
            <a:ext cx="2895600" cy="179683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5">
            <a:extLst>
              <a:ext uri="{1CF09481-F26F-4A84-A1C3-2F80B330D5A2}">
                <a16:creationId xmlns:a16="http://schemas.microsoft.com/office/drawing/2010/main" id="{E5CB529E-8EA4-460A-84A6-CD986FC4283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0384" y="4918463"/>
            <a:ext cx="2133600" cy="179680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Oval 19">
            <a:extLst>
              <a:ext uri="{830F317A-FF83-40C4-9368-8FEFDC8DC2C9}">
                <a16:creationId xmlns:a16="http://schemas.microsoft.com/office/drawing/2010/main" id="{DC97751A-FBE9-4529-B72D-ED6BDB098A30}"/>
              </a:ext>
            </a:extLst>
          </p:cNvPr>
          <p:cNvSpPr/>
          <p:nvPr/>
        </p:nvSpPr>
        <p:spPr>
          <a:xfrm rot="0"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9" name="Content Placeholder 2">
            <a:extLst>
              <a:ext uri="{1974EA03-8C65-479D-8690-CD5720737C7F}">
                <a16:creationId xmlns:a16="http://schemas.microsoft.com/office/drawing/2010/main" id="{6A14B9EA-41A4-41FF-B846-7612324D66DA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9874" y="2114550"/>
            <a:ext cx="4065926" cy="21336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dirty="0" lang="en-US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dirty="0" lang="en-US"/>
              <a:t>Second level</a:t>
            </a:r>
          </a:p>
          <a:p>
            <a:pPr lvl="2">
              <a:buFont typeface="Courier New"/>
              <a:buChar char="o"/>
            </a:pPr>
            <a:r>
              <a:rPr dirty="0" lang="en-US"/>
              <a:t>Third level</a:t>
            </a:r>
          </a:p>
          <a:p>
            <a:pPr lvl="3">
              <a:buFont typeface="Courier New"/>
              <a:buChar char="o"/>
            </a:pPr>
            <a:r>
              <a:rPr dirty="0" lang="en-US"/>
              <a:t>Fourth level</a:t>
            </a:r>
          </a:p>
          <a:p>
            <a:pPr lvl="4">
              <a:buFont typeface="Courier New"/>
              <a:buChar char="o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" name="Content Placeholder 2">
            <a:extLst>
              <a:ext uri="{E946A9D0-242C-4592-AA74-291B57AE7F17}">
                <a16:creationId xmlns:a16="http://schemas.microsoft.com/office/drawing/2010/main" id="{5868931B-D3ED-48BC-8FFC-E240545A447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24400" y="2114550"/>
            <a:ext cx="4065926" cy="21336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dirty="0" lang="en-US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dirty="0" lang="en-US"/>
              <a:t>Second level</a:t>
            </a:r>
          </a:p>
          <a:p>
            <a:pPr lvl="2">
              <a:buFont typeface="Courier New"/>
              <a:buChar char="o"/>
            </a:pPr>
            <a:r>
              <a:rPr dirty="0" lang="en-US"/>
              <a:t>Third level</a:t>
            </a:r>
          </a:p>
          <a:p>
            <a:pPr lvl="3">
              <a:buFont typeface="Courier New"/>
              <a:buChar char="o"/>
            </a:pPr>
            <a:r>
              <a:rPr dirty="0" lang="en-US"/>
              <a:t>Fourth level</a:t>
            </a:r>
          </a:p>
          <a:p>
            <a:pPr lvl="4">
              <a:buFont typeface="Courier New"/>
              <a:buChar char="o"/>
            </a:pPr>
            <a:r>
              <a:rPr dirty="0" lang="en-US"/>
              <a:t>Fifth level</a:t>
            </a:r>
            <a:endParaRPr dirty="0" lang="en-US"/>
          </a:p>
        </p:txBody>
      </p:sp>
    </p:spTree>
    <p:extLst>
      <p:ext uri="{163CE1DA-CD3C-4F72-AC0D-4865139DE886}">
        <p14:creationId xmlns:p14="http://schemas.microsoft.com/office/powerpoint/2010/main" val="168875142036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21B0971B-DC2C-406C-9F41-C3954B60ECF1}">
                <a16:creationId xmlns:a16="http://schemas.microsoft.com/office/drawing/2010/main" id="{E4318350-F5B9-4532-8A2B-D98ADFC9EB80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426960" y="1774278"/>
            <a:ext cx="3230640" cy="492672"/>
          </a:xfrm>
          <a:prstGeom prst="rect">
            <a:avLst/>
          </a:prstGeom>
        </p:spPr>
        <p:txBody>
          <a:bodyPr anchor="ctr" rtlCol="0" vert="horz">
            <a:noAutofit/>
          </a:bodyPr>
          <a:lstStyle>
            <a:lvl1pPr indent="0" lvl="0" marL="0">
              <a:buNone/>
              <a:defRPr b="1" dirty="0" lang="en-US"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Arc 11">
            <a:extLst>
              <a:ext uri="{ABE570E8-3580-43FA-A250-BDAD321FC278}">
                <a16:creationId xmlns:a16="http://schemas.microsoft.com/office/drawing/2010/main" id="{65EA4408-D26C-4C99-A8E2-C260E3CCD0D5}"/>
              </a:ext>
            </a:extLst>
          </p:cNvPr>
          <p:cNvSpPr/>
          <p:nvPr/>
        </p:nvSpPr>
        <p:spPr>
          <a:xfrm rot="0">
            <a:off x="7910769" y="-1244837"/>
            <a:ext cx="2672094" cy="2672068"/>
          </a:xfrm>
          <a:prstGeom prst="arc">
            <a:avLst>
              <a:gd fmla="val 5507087" name="adj1"/>
              <a:gd fmla="val 11088393" name="adj2"/>
            </a:avLst>
          </a:prstGeom>
          <a:noFill/>
          <a:ln w="76200">
            <a:solidFill>
              <a:schemeClr val="accent1">
                <a:alpha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4" name="Arc 12">
            <a:extLst>
              <a:ext uri="{7660C974-9EB2-46A0-8DA6-6741D3C2F83C}">
                <a16:creationId xmlns:a16="http://schemas.microsoft.com/office/drawing/2010/main" id="{FD0A3D36-12F6-4586-B58F-02F774193738}"/>
              </a:ext>
            </a:extLst>
          </p:cNvPr>
          <p:cNvSpPr/>
          <p:nvPr/>
        </p:nvSpPr>
        <p:spPr>
          <a:xfrm rot="0">
            <a:off x="7196667" y="-217729"/>
            <a:ext cx="713621" cy="713616"/>
          </a:xfrm>
          <a:prstGeom prst="arc">
            <a:avLst>
              <a:gd fmla="val 19492636" name="adj1"/>
              <a:gd fmla="val 12829183" name="adj2"/>
            </a:avLst>
          </a:prstGeom>
          <a:noFill/>
          <a:ln w="1778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5" name="Oval 13">
            <a:extLst>
              <a:ext uri="{85C6A831-7272-4577-B3C0-08D05012A25A}">
                <a16:creationId xmlns:a16="http://schemas.microsoft.com/office/drawing/2010/main" id="{F8141DAB-68EF-456A-9B8C-6097AB8B9E56}"/>
              </a:ext>
            </a:extLst>
          </p:cNvPr>
          <p:cNvSpPr/>
          <p:nvPr/>
        </p:nvSpPr>
        <p:spPr>
          <a:xfrm rot="0">
            <a:off x="8580064" y="1722069"/>
            <a:ext cx="322031" cy="322027"/>
          </a:xfrm>
          <a:prstGeom prst="ellipse">
            <a:avLst/>
          </a:prstGeom>
          <a:noFill/>
          <a:ln w="1524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6" name="Date Placeholder 13">
            <a:extLst>
              <a:ext uri="{B60AF50C-DE0B-4AF0-BFC2-7F77A37EB55B}">
                <a16:creationId xmlns:a16="http://schemas.microsoft.com/office/drawing/2010/main" id="{3B4C71AF-429A-4549-8082-2DE022A034A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96303" y="4918460"/>
            <a:ext cx="2133600" cy="179683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Footer Placeholder 14">
            <a:extLst>
              <a:ext uri="{566DF834-E3DD-4552-88EE-FA74639274CF}">
                <a16:creationId xmlns:a16="http://schemas.microsoft.com/office/drawing/2010/main" id="{F0C8EE10-09F1-4738-AC0B-A1D90FA6BEB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918460"/>
            <a:ext cx="2895600" cy="179683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Slide Number Placeholder 15">
            <a:extLst>
              <a:ext uri="{F571FF25-FA5B-4A26-98B0-9F0C3048FFC5}">
                <a16:creationId xmlns:a16="http://schemas.microsoft.com/office/drawing/2010/main" id="{682A0089-E375-4600-94B8-21265CC1094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0384" y="4918463"/>
            <a:ext cx="2133600" cy="179680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Title 1">
            <a:extLst>
              <a:ext uri="{5D37CC46-49D4-4885-B3B0-91B2850B0888}">
                <a16:creationId xmlns:a16="http://schemas.microsoft.com/office/drawing/2010/main" id="{9B6A8206-0994-407E-9B99-5EE3C73663F3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426961" y="599079"/>
            <a:ext cx="6769705" cy="110030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lvl="0">
              <a:defRPr b="0" dirty="0" i="0"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Text Placeholder 2">
            <a:extLst>
              <a:ext uri="{0343D0AB-D8C1-4797-9A38-D36F37FE8805}">
                <a16:creationId xmlns:a16="http://schemas.microsoft.com/office/drawing/2010/main" id="{694B9F1C-AA56-4987-9195-4F668E7B9A4A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962400" y="1774278"/>
            <a:ext cx="3234266" cy="492672"/>
          </a:xfrm>
          <a:prstGeom prst="rect">
            <a:avLst/>
          </a:prstGeom>
        </p:spPr>
        <p:txBody>
          <a:bodyPr anchor="ctr" rtlCol="0" vert="horz">
            <a:noAutofit/>
          </a:bodyPr>
          <a:lstStyle>
            <a:lvl1pPr indent="0" lvl="0" marL="0">
              <a:buNone/>
              <a:defRPr b="1" dirty="0" lang="en-US"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Content Placeholder 2">
            <a:extLst>
              <a:ext uri="{6E58F86D-C566-4BA6-9CDF-BFCC70F1142F}">
                <a16:creationId xmlns:a16="http://schemas.microsoft.com/office/drawing/2010/main" id="{A51F1C07-6E88-488F-B5D2-BA904F1E4B20}"/>
              </a:ext>
            </a:extLst>
          </p:cNvPr>
          <p:cNvSpPr>
            <a:spLocks noGrp="true"/>
          </p:cNvSpPr>
          <p:nvPr>
            <p:ph idx="3"/>
          </p:nvPr>
        </p:nvSpPr>
        <p:spPr>
          <a:xfrm rot="0">
            <a:off x="426962" y="2343150"/>
            <a:ext cx="3230638" cy="24384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dirty="0" lang="en-US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dirty="0" lang="en-US"/>
              <a:t>Second level</a:t>
            </a:r>
          </a:p>
          <a:p>
            <a:pPr lvl="2">
              <a:buFont typeface="Courier New"/>
              <a:buChar char="o"/>
            </a:pPr>
            <a:r>
              <a:rPr dirty="0" lang="en-US"/>
              <a:t>Third level</a:t>
            </a:r>
          </a:p>
          <a:p>
            <a:pPr lvl="3">
              <a:buFont typeface="Courier New"/>
              <a:buChar char="o"/>
            </a:pPr>
            <a:r>
              <a:rPr dirty="0" lang="en-US"/>
              <a:t>Fourth level</a:t>
            </a:r>
          </a:p>
          <a:p>
            <a:pPr lvl="4">
              <a:buFont typeface="Courier New"/>
              <a:buChar char="o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2" name="Content Placeholder 2">
            <a:extLst>
              <a:ext uri="{E9B15F43-9A53-485E-A477-E2E5B4E29BB7}">
                <a16:creationId xmlns:a16="http://schemas.microsoft.com/office/drawing/2010/main" id="{A34AA66D-B582-449D-9ECD-83BD31C4856F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3966027" y="2343150"/>
            <a:ext cx="3230638" cy="2438400"/>
          </a:xfrm>
          <a:prstGeom prst="rect">
            <a:avLst/>
          </a:prstGeom>
        </p:spPr>
        <p:txBody>
          <a:bodyPr rtlCol="0" tIns="93600" vert="horz"/>
          <a:lstStyle>
            <a:lvl1pPr indent="-342900" lvl="0" marL="342900">
              <a:buSzPct val="125000"/>
              <a:buFont typeface="Arial"/>
              <a:buChar char="•"/>
              <a:defRPr b="0" dirty="0" i="0" lang="en-US" sz="2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indent="-285750" lvl="1" marL="742950">
              <a:buFont typeface="Courier New"/>
              <a:buChar char="o"/>
              <a:defRPr b="0" dirty="0" i="0" lang="en-US" sz="18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indent="-228600" lvl="2" marL="1143000">
              <a:buFont typeface="Courier New"/>
              <a:buChar char="o"/>
              <a:defRPr b="0" dirty="0" i="0" lang="en-US"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3pPr>
            <a:lvl4pPr indent="-228600" lvl="3" marL="1600200">
              <a:buFont typeface="Courier New"/>
              <a:buChar char="o"/>
              <a:defRPr b="0" dirty="0" i="0" lang="en-US" sz="1400">
                <a:solidFill>
                  <a:schemeClr val="bg1">
                    <a:lumMod val="65000"/>
                  </a:schemeClr>
                </a:solidFill>
                <a:latin typeface="+mn-lt"/>
              </a:defRPr>
            </a:lvl4pPr>
            <a:lvl5pPr indent="-228600" lvl="4" marL="2057400">
              <a:buFont typeface="Courier New"/>
              <a:buChar char="o"/>
              <a:defRPr b="0" dirty="0" i="0" lang="en-US"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</p:spTree>
    <p:extLst>
      <p:ext uri="{B030A9A7-B8BB-414A-868A-439AB8B2938A}">
        <p14:creationId xmlns:p14="http://schemas.microsoft.com/office/powerpoint/2010/main" val="168875142037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>
            <a:extLst>
              <a:ext uri="{424DB567-76E7-482E-AA1A-D904DE60353A}">
                <a16:creationId xmlns:a16="http://schemas.microsoft.com/office/drawing/2010/main" id="{12F1F0BF-5807-43A6-94D5-ED401F79A6C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96303" y="4918460"/>
            <a:ext cx="2133600" cy="179683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6">
            <a:extLst>
              <a:ext uri="{3B2A4772-716A-44A9-89F8-DC2DBE098344}">
                <a16:creationId xmlns:a16="http://schemas.microsoft.com/office/drawing/2010/main" id="{2060088D-6DA1-4E8B-B997-C98D5B571F2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918460"/>
            <a:ext cx="2895600" cy="179683"/>
          </a:xfrm>
        </p:spPr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7">
            <a:extLst>
              <a:ext uri="{4F3299DB-203C-4F3D-9E5B-6235C59874FB}">
                <a16:creationId xmlns:a16="http://schemas.microsoft.com/office/drawing/2010/main" id="{99016CA1-4406-469C-A453-705FEB40779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0384" y="4918463"/>
            <a:ext cx="2133600" cy="179680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Title 1">
            <a:extLst>
              <a:ext uri="{5FA72C91-00FD-458E-ABD1-8BA6A98D027C}">
                <a16:creationId xmlns:a16="http://schemas.microsoft.com/office/drawing/2010/main" id="{8F285F63-CB4F-4A05-8803-B32574A840C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26961" y="599079"/>
            <a:ext cx="8329990" cy="1100302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lvl="0">
              <a:defRPr b="0" dirty="0" i="0" 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Arc 9">
            <a:extLst>
              <a:ext uri="{403471ED-5DC9-48B5-9835-C43D10D736DE}">
                <a16:creationId xmlns:a16="http://schemas.microsoft.com/office/drawing/2010/main" id="{EE5EAB72-5A77-4877-B4AF-2CA0380714B1}"/>
              </a:ext>
            </a:extLst>
          </p:cNvPr>
          <p:cNvSpPr/>
          <p:nvPr/>
        </p:nvSpPr>
        <p:spPr>
          <a:xfrm rot="0">
            <a:off x="8702523" y="3949589"/>
            <a:ext cx="1487714" cy="1487698"/>
          </a:xfrm>
          <a:prstGeom prst="arc">
            <a:avLst>
              <a:gd fmla="val 8054149" name="adj1"/>
              <a:gd fmla="val 15007134" name="adj2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7" name="Arc 10">
            <a:extLst>
              <a:ext uri="{937D7E47-05D3-4BCD-8427-326BAB7147D3}">
                <a16:creationId xmlns:a16="http://schemas.microsoft.com/office/drawing/2010/main" id="{3AFE917B-E68A-4CEC-85B3-8166E893128A}"/>
              </a:ext>
            </a:extLst>
          </p:cNvPr>
          <p:cNvSpPr/>
          <p:nvPr/>
        </p:nvSpPr>
        <p:spPr>
          <a:xfrm rot="0">
            <a:off x="5182746" y="4420811"/>
            <a:ext cx="4960072" cy="4960024"/>
          </a:xfrm>
          <a:prstGeom prst="arc">
            <a:avLst>
              <a:gd fmla="val 13376898" name="adj1"/>
              <a:gd fmla="val 18525276" name="adj2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8" name="Oval 11">
            <a:extLst>
              <a:ext uri="{28B332E9-5CFF-46D1-8E89-BD61D05EE7AC}">
                <a16:creationId xmlns:a16="http://schemas.microsoft.com/office/drawing/2010/main" id="{F2D8EBAB-F326-427B-A694-E9DDB8F71D56}"/>
              </a:ext>
            </a:extLst>
          </p:cNvPr>
          <p:cNvSpPr/>
          <p:nvPr/>
        </p:nvSpPr>
        <p:spPr>
          <a:xfrm rot="0"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</p:spTree>
    <p:extLst>
      <p:ext uri="{4F9AD593-444D-4A4E-90D1-D20F54DF7C66}">
        <p14:creationId xmlns:p14="http://schemas.microsoft.com/office/powerpoint/2010/main" val="168875142037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7F4C441A-D113-41B0-8E4A-766FD21FD677}">
                <a16:creationId xmlns:a16="http://schemas.microsoft.com/office/drawing/2010/main" id="{DED35F0A-EA01-4038-9B30-1161D174C5E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2">
            <a:extLst>
              <a:ext uri="{672FDFA1-427F-41E2-A776-65381A402895}">
                <a16:creationId xmlns:a16="http://schemas.microsoft.com/office/drawing/2010/main" id="{C8AFEEFE-7F14-4AFB-9DF2-18B13EF40F6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3">
            <a:extLst>
              <a:ext uri="{B61075B8-586D-49F2-86D5-5811F377F1F1}">
                <a16:creationId xmlns:a16="http://schemas.microsoft.com/office/drawing/2010/main" id="{3D8CFE72-19F7-465C-92FF-018AC36E69F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95121C20-A01E-467A-987E-80BB99BE9B48}">
        <p14:creationId xmlns:p14="http://schemas.microsoft.com/office/powerpoint/2010/main" val="168875142037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3">
            <a:extLst>
              <a:ext uri="{027E6561-6B04-4E6A-B8CB-3771B24F2814}">
                <a16:creationId xmlns:a16="http://schemas.microsoft.com/office/drawing/2010/main" id="{4B1F2D6F-D1E4-4ACF-B1C7-7EE9B99D12BE}"/>
              </a:ext>
            </a:extLst>
          </p:cNvPr>
          <p:cNvSpPr/>
          <p:nvPr/>
        </p:nvSpPr>
        <p:spPr>
          <a:xfrm rot="0">
            <a:off x="8702523" y="3949589"/>
            <a:ext cx="1487714" cy="1487698"/>
          </a:xfrm>
          <a:prstGeom prst="arc">
            <a:avLst>
              <a:gd fmla="val 8100022" name="adj1"/>
              <a:gd fmla="val 15123986" name="adj2"/>
            </a:avLst>
          </a:prstGeom>
          <a:noFill/>
          <a:ln w="177800">
            <a:solidFill>
              <a:schemeClr val="accent1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3" name="Text Placeholder 3">
            <a:extLst>
              <a:ext uri="{4FFD1BF5-F74B-42BC-86A3-C7D27C05AB50}">
                <a16:creationId xmlns:a16="http://schemas.microsoft.com/office/drawing/2010/main" id="{3379BF9E-6F1F-47B8-827E-AF4A9178C0DF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426964" y="1590524"/>
            <a:ext cx="3038322" cy="2211861"/>
          </a:xfrm>
          <a:prstGeom prst="rect">
            <a:avLst/>
          </a:prstGeom>
        </p:spPr>
        <p:txBody>
          <a:bodyPr rtlCol="0" tIns="93600" vert="horz">
            <a:normAutofit/>
          </a:bodyPr>
          <a:lstStyle>
            <a:lvl1pPr indent="0" lvl="0" marL="0">
              <a:buNone/>
              <a:defRPr b="0" dirty="0" lang="en-US" sz="18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indent="0" lvl="1" marL="457200">
              <a:buNone/>
              <a:defRPr dirty="0" lang="en-US" sz="1200"/>
            </a:lvl2pPr>
            <a:lvl3pPr indent="0" lvl="2" marL="914400">
              <a:buNone/>
              <a:defRPr dirty="0" lang="en-US" sz="1000"/>
            </a:lvl3pPr>
            <a:lvl4pPr indent="0" lvl="3" marL="1371600">
              <a:buNone/>
              <a:defRPr dirty="0" lang="en-US" sz="900"/>
            </a:lvl4pPr>
            <a:lvl5pPr indent="0" lvl="4" marL="1828800">
              <a:buNone/>
              <a:defRPr dirty="0" lang="en-US" sz="900"/>
            </a:lvl5pPr>
            <a:lvl6pPr indent="0" lvl="5" marL="2286000">
              <a:buNone/>
              <a:defRPr dirty="0" lang="en-US" sz="900"/>
            </a:lvl6pPr>
            <a:lvl7pPr indent="0" lvl="6" marL="2743200">
              <a:buNone/>
              <a:defRPr dirty="0" lang="en-US" sz="900"/>
            </a:lvl7pPr>
            <a:lvl8pPr indent="0" lvl="7" marL="3200400">
              <a:buNone/>
              <a:defRPr dirty="0" lang="en-US" sz="900"/>
            </a:lvl8pPr>
            <a:lvl9pPr indent="0" lvl="8" marL="3657600">
              <a:buNone/>
              <a:defRPr dirty="0" lang="en-US" sz="900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Arc 16">
            <a:extLst>
              <a:ext uri="{4BF8C2C4-71B0-4F64-86D2-50017DF315C8}">
                <a16:creationId xmlns:a16="http://schemas.microsoft.com/office/drawing/2010/main" id="{D0D13A0C-F7FD-4F21-A173-0A197BB14785}"/>
              </a:ext>
            </a:extLst>
          </p:cNvPr>
          <p:cNvSpPr/>
          <p:nvPr/>
        </p:nvSpPr>
        <p:spPr>
          <a:xfrm rot="0">
            <a:off x="5182746" y="4420811"/>
            <a:ext cx="4960072" cy="4960024"/>
          </a:xfrm>
          <a:prstGeom prst="arc">
            <a:avLst>
              <a:gd fmla="val 13378274" name="adj1"/>
              <a:gd fmla="val 18493132" name="adj2"/>
            </a:avLst>
          </a:prstGeom>
          <a:noFill/>
          <a:ln w="76200">
            <a:solidFill>
              <a:schemeClr val="accent2">
                <a:alpha val="7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5" name="Oval 17">
            <a:extLst>
              <a:ext uri="{D6748EE5-D2DB-4EAF-8842-4E3AEB4BEBCE}">
                <a16:creationId xmlns:a16="http://schemas.microsoft.com/office/drawing/2010/main" id="{7B6B1629-7C73-4856-90E2-6F5C39083B31}"/>
              </a:ext>
            </a:extLst>
          </p:cNvPr>
          <p:cNvSpPr/>
          <p:nvPr/>
        </p:nvSpPr>
        <p:spPr>
          <a:xfrm rot="0">
            <a:off x="5891882" y="4680868"/>
            <a:ext cx="306926" cy="306922"/>
          </a:xfrm>
          <a:prstGeom prst="ellipse">
            <a:avLst/>
          </a:prstGeom>
          <a:noFill/>
          <a:ln w="152400">
            <a:solidFill>
              <a:schemeClr val="accent2"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6" name="Title 1">
            <a:extLst>
              <a:ext uri="{C3367F54-B5BC-4908-966F-C2C51C7F26F1}">
                <a16:creationId xmlns:a16="http://schemas.microsoft.com/office/drawing/2010/main" id="{8A1D3FF8-E873-469E-8FF7-F75EE2B81D22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426962" y="599079"/>
            <a:ext cx="3038324" cy="943063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l" lvl="0">
              <a:defRPr b="0" dirty="0" i="0" 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Content Placeholder 2">
            <a:extLst>
              <a:ext uri="{F982117B-7D9F-46DF-A8D2-8CE07C630603}">
                <a16:creationId xmlns:a16="http://schemas.microsoft.com/office/drawing/2010/main" id="{F9622E8E-BDEA-4487-BB05-B5D0805AAB0B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567426" y="590550"/>
            <a:ext cx="5135097" cy="3200400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>
              <a:buSzPct val="125000"/>
            </a:pPr>
            <a:r>
              <a:rPr dirty="0" lang="en-US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dirty="0" lang="en-US"/>
              <a:t>Second level</a:t>
            </a:r>
          </a:p>
          <a:p>
            <a:pPr lvl="2">
              <a:buFont typeface="Courier New"/>
              <a:buChar char="o"/>
            </a:pPr>
            <a:r>
              <a:rPr dirty="0" lang="en-US"/>
              <a:t>Third level</a:t>
            </a:r>
          </a:p>
          <a:p>
            <a:pPr lvl="3">
              <a:buFont typeface="Courier New"/>
              <a:buChar char="o"/>
            </a:pPr>
            <a:r>
              <a:rPr dirty="0" lang="en-US"/>
              <a:t>Fourth level</a:t>
            </a:r>
          </a:p>
          <a:p>
            <a:pPr lvl="4">
              <a:buFont typeface="Courier New"/>
              <a:buChar char="o"/>
            </a:pPr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Slide Number Placeholder 18">
            <a:extLst>
              <a:ext uri="{D83F4438-EB86-426C-AF93-BD428EB5F92F}">
                <a16:creationId xmlns:a16="http://schemas.microsoft.com/office/drawing/2010/main" id="{9C0B3BBC-B246-4FDC-A13F-375437FA486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algn="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17">
            <a:extLst>
              <a:ext uri="{13409606-3E95-4B4A-B735-E1356B1CC6C1}">
                <a16:creationId xmlns:a16="http://schemas.microsoft.com/office/drawing/2010/main" id="{C9F42F40-CB0E-4B90-98FE-A9BE917722B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algn="ct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16">
            <a:extLst>
              <a:ext uri="{3B2E9DCD-7E27-4579-B670-A7F76DADB837}">
                <a16:creationId xmlns:a16="http://schemas.microsoft.com/office/drawing/2010/main" id="{C869BE7C-8694-4E91-9540-D43D512E593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9926A9E-166A-4ECD-A320-36F0BFF3F384}">
        <p14:creationId xmlns:p14="http://schemas.microsoft.com/office/powerpoint/2010/main" val="168875142037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7">
            <a:extLst>
              <a:ext uri="{8738B294-07D0-48BD-A023-C48554723181}">
                <a16:creationId xmlns:a16="http://schemas.microsoft.com/office/drawing/2010/main" id="{AAF75402-E2A2-4C33-B185-27E0A1FB7EDB}"/>
              </a:ext>
            </a:extLst>
          </p:cNvPr>
          <p:cNvSpPr/>
          <p:nvPr/>
        </p:nvSpPr>
        <p:spPr>
          <a:xfrm rot="0">
            <a:off x="-388559" y="264603"/>
            <a:ext cx="1350130" cy="1350103"/>
          </a:xfrm>
          <a:prstGeom prst="arc">
            <a:avLst>
              <a:gd fmla="val 14284001" name="adj1"/>
              <a:gd fmla="val 7245957" name="adj2"/>
            </a:avLst>
          </a:prstGeom>
          <a:noFill/>
          <a:ln w="177800">
            <a:solidFill>
              <a:schemeClr val="accent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Titillium Web"/>
              </a:rPr>
              <a:t/>
            </a:r>
            <a:endParaRPr dirty="0" lang="en-US">
              <a:latin typeface="Titillium Web"/>
            </a:endParaRPr>
          </a:p>
        </p:txBody>
      </p:sp>
      <p:sp>
        <p:nvSpPr>
          <p:cNvPr id="3" name="Title 1">
            <a:extLst>
              <a:ext uri="{287A0DC1-CBD6-477B-811C-D6F162F4DB45}">
                <a16:creationId xmlns:a16="http://schemas.microsoft.com/office/drawing/2010/main" id="{86409B9A-F970-4D52-B0F8-DFFF088EC0E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955408" y="593725"/>
            <a:ext cx="3940640" cy="3264656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lvl="0">
              <a:lnSpc>
                <a:spcPct val="100000"/>
              </a:lnSpc>
              <a:defRPr b="0" dirty="0" i="0" lang="en-US" sz="5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style</a:t>
            </a:r>
            <a:endParaRPr dirty="0" lang="en-US"/>
          </a:p>
        </p:txBody>
      </p:sp>
      <p:sp>
        <p:nvSpPr>
          <p:cNvPr id="4" name="Text Placeholder 17">
            <a:extLst>
              <a:ext uri="{B494F7B5-20E9-4B14-A6D8-A463FDEE2F33}">
                <a16:creationId xmlns:a16="http://schemas.microsoft.com/office/drawing/2010/main" id="{A6EBF2BE-EB01-4FAD-899D-0B5FA36A108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953525" y="3943350"/>
            <a:ext cx="3942232" cy="368598"/>
          </a:xfrm>
          <a:prstGeom prst="rect">
            <a:avLst/>
          </a:prstGeom>
        </p:spPr>
        <p:txBody>
          <a:bodyPr anchor="ctr" rtlCol="0" vert="horz">
            <a:noAutofit/>
          </a:bodyPr>
          <a:lstStyle>
            <a:lvl1pPr indent="0" lvl="0" marL="0">
              <a:buNone/>
              <a:defRPr b="0" dirty="0" i="0" lang="en-US" sz="14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17">
            <a:extLst>
              <a:ext uri="{71459D7E-02DA-434E-9A0E-38668B80E392}">
                <a16:creationId xmlns:a16="http://schemas.microsoft.com/office/drawing/2010/main" id="{6A1F873E-EEF5-41F3-8BE0-F82F610C9EC0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152400" y="326976"/>
            <a:ext cx="4505514" cy="4505514"/>
          </a:xfrm>
          <a:prstGeom prst="ellipse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/>
            <a:r>
              <a:rPr dirty="0" lang="en-US"/>
              <a:t/>
            </a:r>
          </a:p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6" name="Oval 12">
            <a:extLst>
              <a:ext uri="{EB856187-862A-4D85-8113-C61DDE558A7D}">
                <a16:creationId xmlns:a16="http://schemas.microsoft.com/office/drawing/2010/main" id="{8CA45797-EA71-447B-9D62-EB7965D06FA2}"/>
              </a:ext>
            </a:extLst>
          </p:cNvPr>
          <p:cNvSpPr/>
          <p:nvPr/>
        </p:nvSpPr>
        <p:spPr>
          <a:xfrm rot="0">
            <a:off x="3719310" y="4215185"/>
            <a:ext cx="489832" cy="489829"/>
          </a:xfrm>
          <a:prstGeom prst="ellipse">
            <a:avLst/>
          </a:prstGeom>
          <a:noFill/>
          <a:ln w="228600">
            <a:solidFill>
              <a:schemeClr val="accent2">
                <a:alpha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> </a:t>
            </a:r>
            <a:endParaRPr dirty="0" lang="en-US">
              <a:latin typeface="+mn-lt"/>
            </a:endParaRPr>
          </a:p>
        </p:txBody>
      </p:sp>
      <p:sp>
        <p:nvSpPr>
          <p:cNvPr id="7" name="Slide Number Placeholder 18">
            <a:extLst>
              <a:ext uri="{96858625-DA7E-471F-A95C-B48609EDA582}">
                <a16:creationId xmlns:a16="http://schemas.microsoft.com/office/drawing/2010/main" id="{3646E30D-14F9-4F51-BAAE-1ACDA4AF5F9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algn="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17">
            <a:extLst>
              <a:ext uri="{A714CAD8-3BCC-41DA-82E4-B76E4ADF0516}">
                <a16:creationId xmlns:a16="http://schemas.microsoft.com/office/drawing/2010/main" id="{43E06510-C5E1-4D24-B53A-A197ACF2033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algn="ct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6">
            <a:extLst>
              <a:ext uri="{BD78B4AC-47C9-4079-84A2-C9C334581B61}">
                <a16:creationId xmlns:a16="http://schemas.microsoft.com/office/drawing/2010/main" id="{8B779014-CA55-474B-8679-7D2D5481473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89F51FA-10C9-455A-A62A-00C5348C61F0}">
        <p14:creationId xmlns:p14="http://schemas.microsoft.com/office/powerpoint/2010/main" val="1688751420379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6">
            <a:extLst>
              <a:ext uri="{8015496A-8E18-4975-B051-573EF3AD013B}">
                <a16:creationId xmlns:a16="http://schemas.microsoft.com/office/drawing/2010/main" id="{E9BCD67E-A153-4F02-B03F-2D392D07CC40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596303" y="4918460"/>
            <a:ext cx="2133600" cy="179683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3" name="Footer Placeholder 17">
            <a:extLst>
              <a:ext uri="{24647092-52DC-48F3-91D7-2D8CA5321F0D}">
                <a16:creationId xmlns:a16="http://schemas.microsoft.com/office/drawing/2010/main" id="{A47DCC4E-7628-4F36-B15E-BF1DF361BA78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918460"/>
            <a:ext cx="2895600" cy="179683"/>
          </a:xfrm>
          <a:prstGeom prst="rect">
            <a:avLst/>
          </a:prstGeom>
        </p:spPr>
        <p:txBody>
          <a:bodyPr rtlCol="0"/>
          <a:lstStyle>
            <a:lvl1pPr algn="ct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Slide Number Placeholder 18">
            <a:extLst>
              <a:ext uri="{B1401ACF-C388-44D5-83C3-58CEF0BEC992}">
                <a16:creationId xmlns:a16="http://schemas.microsoft.com/office/drawing/2010/main" id="{03E047D9-C4A4-4947-A21D-7A507900A11E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450384" y="4918463"/>
            <a:ext cx="2133600" cy="179680"/>
          </a:xfrm>
          <a:prstGeom prst="rect">
            <a:avLst/>
          </a:prstGeom>
        </p:spPr>
        <p:txBody>
          <a:bodyPr rtlCol="0"/>
          <a:lstStyle>
            <a:lvl1pPr algn="r" lvl="0">
              <a:defRPr dirty="0"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Title Placeholder 1">
            <a:extLst>
              <a:ext uri="{E2B19C4C-2614-45F9-8C69-F337BF309759}">
                <a16:creationId xmlns:a16="http://schemas.microsoft.com/office/drawing/2010/main" id="{02BEB9D2-7772-46B0-8174-432B3CED198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57200" y="206375"/>
            <a:ext cx="8229600" cy="857250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pPr algn="l" lvl="0"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Text Placeholder 2">
            <a:extLst>
              <a:ext uri="{A64DD9A1-C4F7-4BBA-8554-12E8172633FA}">
                <a16:creationId xmlns:a16="http://schemas.microsoft.com/office/drawing/2010/main" id="{E4925B3A-30CF-4349-9904-47788E548BF5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57200" y="1200150"/>
            <a:ext cx="8229600" cy="3394075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>
              <a:buSzPct val="125000"/>
            </a:pPr>
            <a:r>
              <a:rPr dirty="0" lang="en-US"/>
              <a:t>Click to edit Master text styles</a:t>
            </a:r>
          </a:p>
          <a:p>
            <a:pPr lvl="1">
              <a:buFont typeface="Courier New"/>
              <a:buChar char="o"/>
            </a:pPr>
            <a:r>
              <a:rPr dirty="0" lang="en-US"/>
              <a:t>Second level</a:t>
            </a:r>
          </a:p>
          <a:p>
            <a:pPr lvl="2">
              <a:buFont typeface="Courier New"/>
              <a:buChar char="o"/>
            </a:pPr>
            <a:r>
              <a:rPr dirty="0" lang="en-US"/>
              <a:t>Third level</a:t>
            </a:r>
          </a:p>
          <a:p>
            <a:pPr lvl="3">
              <a:buFont typeface="Courier New"/>
              <a:buChar char="o"/>
            </a:pPr>
            <a:r>
              <a:rPr dirty="0" lang="en-US"/>
              <a:t>Fourth level</a:t>
            </a:r>
          </a:p>
          <a:p>
            <a:pPr lvl="4">
              <a:buFont typeface="Courier New"/>
              <a:buChar char="o"/>
            </a:pPr>
            <a:r>
              <a:rPr dirty="0" lang="en-US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lvl="0" rtl="false">
        <a:spcBef>
          <a:spcPct val="0"/>
        </a:spcBef>
        <a:buNone/>
        <a:defRPr b="0" dirty="0" i="0" lang="en-US" sz="3600">
          <a:solidFill>
            <a:schemeClr val="tx1">
              <a:lumMod val="65000"/>
              <a:lumOff val="35000"/>
            </a:schemeClr>
          </a:solidFill>
          <a:latin typeface="+mn-lt"/>
        </a:defRPr>
      </a:lvl1pPr>
    </p:titleStyle>
    <p:bodyStyle>
      <a:lvl1pPr algn="l" indent="-342900" lvl="0" marL="342900" rtl="false">
        <a:spcBef>
          <a:spcPct val="20000"/>
        </a:spcBef>
        <a:buFont typeface="Arial"/>
        <a:buChar char="•"/>
        <a:defRPr b="0" dirty="0" i="0" lang="en-US" sz="2000">
          <a:solidFill>
            <a:schemeClr val="bg1">
              <a:lumMod val="65000"/>
            </a:schemeClr>
          </a:solidFill>
          <a:latin typeface="+mn-lt"/>
        </a:defRPr>
      </a:lvl1pPr>
      <a:lvl2pPr algn="l" indent="-285750" lvl="1" marL="742950" rtl="false">
        <a:spcBef>
          <a:spcPct val="20000"/>
        </a:spcBef>
        <a:buFont typeface="Arial"/>
        <a:buChar char="–"/>
        <a:defRPr b="0" dirty="0" i="0" lang="en-US" sz="1800">
          <a:solidFill>
            <a:schemeClr val="bg1">
              <a:lumMod val="65000"/>
            </a:schemeClr>
          </a:solidFill>
          <a:latin typeface="+mn-lt"/>
        </a:defRPr>
      </a:lvl2pPr>
      <a:lvl3pPr algn="l" indent="-228600" lvl="2" marL="1143000" rtl="false">
        <a:spcBef>
          <a:spcPct val="20000"/>
        </a:spcBef>
        <a:buFont typeface="Arial"/>
        <a:buChar char="•"/>
        <a:defRPr b="0" dirty="0" i="0" lang="en-US" sz="1600">
          <a:solidFill>
            <a:schemeClr val="bg1">
              <a:lumMod val="65000"/>
            </a:schemeClr>
          </a:solidFill>
          <a:latin typeface="+mn-lt"/>
        </a:defRPr>
      </a:lvl3pPr>
      <a:lvl4pPr algn="l" indent="-228600" lvl="3" marL="1600200" rtl="false">
        <a:spcBef>
          <a:spcPct val="20000"/>
        </a:spcBef>
        <a:buFont typeface="Arial"/>
        <a:buChar char="–"/>
        <a:defRPr b="0" dirty="0" i="0" lang="en-US" sz="1400">
          <a:solidFill>
            <a:schemeClr val="bg1">
              <a:lumMod val="65000"/>
            </a:schemeClr>
          </a:solidFill>
          <a:latin typeface="+mn-lt"/>
        </a:defRPr>
      </a:lvl4pPr>
      <a:lvl5pPr algn="l" indent="-228600" lvl="4" marL="2057400" rtl="false">
        <a:spcBef>
          <a:spcPct val="20000"/>
        </a:spcBef>
        <a:buFont typeface="Arial"/>
        <a:buChar char="»"/>
        <a:defRPr b="0" dirty="0" i="0" lang="en-US" sz="1200">
          <a:solidFill>
            <a:schemeClr val="bg1">
              <a:lumMod val="6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»"/>
        <a:defRPr b="0" dirty="0" i="0" lang="en-US" sz="1400">
          <a:solidFill>
            <a:schemeClr val="bg1">
              <a:lumMod val="6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»"/>
        <a:defRPr b="0" dirty="0" i="0" lang="en-US" sz="1400">
          <a:solidFill>
            <a:schemeClr val="bg1">
              <a:lumMod val="6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»"/>
        <a:defRPr b="0" dirty="0" i="0" lang="en-US" sz="1400">
          <a:solidFill>
            <a:schemeClr val="bg1">
              <a:lumMod val="6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»"/>
        <a:defRPr b="0" dirty="0" i="0" lang="en-US" sz="1400">
          <a:solidFill>
            <a:schemeClr val="bg1">
              <a:lumMod val="6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2" Target="../media/image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2" Target="../media/image7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D34FD52-17A4-4B54-8493-EA0A400A3DC7}">
                <a16:creationId xmlns:a16="http://schemas.microsoft.com/office/drawing/2010/main" id="{478367A5-CD6F-40BB-A7FA-C6625E23CED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25748" y="1676771"/>
            <a:ext cx="4660296" cy="1573320"/>
          </a:xfrm>
        </p:spPr>
        <p:txBody>
          <a:bodyPr rtlCol="0" vert="horz">
            <a:noAutofit/>
          </a:bodyPr>
          <a:lstStyle/>
          <a:p>
            <a:pPr algn="ctr"/>
            <a:r>
              <a:rPr dirty="0" lang="en-US" sz="4400">
                <a:solidFill>
                  <a:schemeClr val="accent5">
                    <a:lumMod val="75000"/>
                  </a:schemeClr>
                </a:solidFill>
              </a:rPr>
              <a:t>ETHICAL HACKING</a:t>
            </a:r>
            <a:endParaRPr dirty="0" lang="en-US" sz="4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B51E0109-42A4-4F69-8FDD-7B6AB7435C1A}">
                <a16:creationId xmlns:a16="http://schemas.microsoft.com/office/drawing/2010/main" id="{A036695F-01FD-4043-8EE6-39F450DC52A4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425748" y="3495303"/>
            <a:ext cx="4803790" cy="1641767"/>
          </a:xfrm>
        </p:spPr>
        <p:txBody>
          <a:bodyPr rtlCol="0" vert="horz">
            <a:normAutofit fontScale="100000" lnSpcReduction="0"/>
          </a:bodyPr>
          <a:lstStyle/>
          <a:p>
            <a:pPr algn="ctr"/>
            <a:r>
              <a:rPr dirty="0" lang="en-US">
                <a:solidFill>
                  <a:srgbClr val="7030a0"/>
                </a:solidFill>
              </a:rPr>
              <a:t>  </a:t>
            </a:r>
          </a:p>
          <a:p>
            <a:pPr algn="ctr"/>
            <a:r>
              <a:rPr dirty="0" lang="en-US">
                <a:solidFill>
                  <a:srgbClr val="7030a0"/>
                </a:solidFill>
              </a:rPr>
              <a:t> </a:t>
            </a:r>
            <a:r>
              <a:rPr dirty="0" lang="en-US">
                <a:solidFill>
                  <a:srgbClr val="7030a0"/>
                </a:solidFill>
              </a:rPr>
              <a:t>   </a:t>
            </a:r>
          </a:p>
          <a:p>
            <a:pPr algn="ctr"/>
            <a:r>
              <a:rPr dirty="0" err="1" lang="en-US">
                <a:solidFill>
                  <a:srgbClr val="7030a0"/>
                </a:solidFill>
              </a:rPr>
              <a:t/>
            </a:r>
            <a:endParaRPr dirty="0" err="1" lang="en-US">
              <a:solidFill>
                <a:srgbClr val="7030a0"/>
              </a:solidFill>
            </a:endParaRPr>
          </a:p>
        </p:txBody>
      </p:sp>
      <p:sp>
        <p:nvSpPr>
          <p:cNvPr id="4" name="">
            <a:extLst>
              <a:ext uri="{50B3A048-865B-4F27-9525-CFCCE4FA96E3}">
                <a16:creationId xmlns:a16="http://schemas.microsoft.com/office/drawing/2010/main" id="{6177970D-F32F-48D2-8757-DD927E517315}"/>
              </a:ext>
            </a:extLst>
          </p:cNvPr>
          <p:cNvSpPr txBox="1"/>
          <p:nvPr/>
        </p:nvSpPr>
        <p:spPr>
          <a:xfrm flipH="false" flipV="false" rot="0">
            <a:off x="600408" y="4116200"/>
            <a:ext cx="1819303" cy="399973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b="1" dirty="0" lang="en-US" sz="2000">
                <a:solidFill>
                  <a:srgbClr val="7030a0"/>
                </a:solidFill>
                <a:latin typeface="+mj-lt"/>
              </a:rPr>
              <a:t> ROLL NO  </a:t>
            </a:r>
            <a:r>
              <a:rPr b="1" dirty="0" lang="en-US" sz="2000">
                <a:solidFill>
                  <a:srgbClr val="7030a0"/>
                </a:solidFill>
                <a:latin typeface="+mj-lt"/>
              </a:rPr>
              <a:t>      </a:t>
            </a:r>
            <a:endParaRPr b="1" dirty="0" lang="en-US" sz="200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" name="">
            <a:extLst>
              <a:ext uri="{26C6A0E0-84D5-4A54-B4B4-70B9235F4012}">
                <a16:creationId xmlns:a16="http://schemas.microsoft.com/office/drawing/2010/main" id="{FA0412B0-E454-4352-AF76-FECE0112E0FB}"/>
              </a:ext>
            </a:extLst>
          </p:cNvPr>
          <p:cNvSpPr txBox="1"/>
          <p:nvPr/>
        </p:nvSpPr>
        <p:spPr>
          <a:xfrm flipH="false" flipV="false" rot="0">
            <a:off x="123043" y="4475073"/>
            <a:ext cx="2815113" cy="399973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500"/>
            </a:pPr>
            <a:r>
              <a:rPr b="1" dirty="0" lang="en-US" sz="2000">
                <a:solidFill>
                  <a:srgbClr val="7030a0"/>
                </a:solidFill>
              </a:rPr>
              <a:t>SECTION </a:t>
            </a:r>
            <a:r>
              <a:rPr b="1" dirty="0" lang="en-US" sz="2000">
                <a:solidFill>
                  <a:srgbClr val="7030a0"/>
                </a:solidFill>
              </a:rPr>
              <a:t> </a:t>
            </a:r>
            <a:r>
              <a:rPr b="1" dirty="0" lang="en-US" sz="2000">
                <a:solidFill>
                  <a:srgbClr val="7030a0"/>
                </a:solidFill>
              </a:rPr>
              <a:t>  </a:t>
            </a:r>
            <a:endParaRPr b="1" dirty="0" lang="en-US" sz="2000">
              <a:solidFill>
                <a:srgbClr val="7030a0"/>
              </a:solidFill>
            </a:endParaRPr>
          </a:p>
        </p:txBody>
      </p:sp>
      <p:sp>
        <p:nvSpPr>
          <p:cNvPr id="6" name="">
            <a:extLst>
              <a:ext uri="{83433013-E20E-4DDE-A4F6-FB41E2CBBE45}">
                <a16:creationId xmlns:a16="http://schemas.microsoft.com/office/drawing/2010/main" id="{02667820-0C42-4741-9C82-341FA6D9DDCE}"/>
              </a:ext>
            </a:extLst>
          </p:cNvPr>
          <p:cNvSpPr txBox="1"/>
          <p:nvPr/>
        </p:nvSpPr>
        <p:spPr>
          <a:xfrm flipH="false" flipV="false" rot="0">
            <a:off x="837952" y="3743325"/>
            <a:ext cx="1905000" cy="32379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500"/>
            </a:pPr>
            <a:r>
              <a:rPr b="1" dirty="0" lang="en-US">
                <a:solidFill>
                  <a:srgbClr val="7030a0"/>
                </a:solidFill>
              </a:rPr>
              <a:t/>
            </a:r>
            <a:endParaRPr b="1" dirty="0" lang="en-US">
              <a:solidFill>
                <a:srgbClr val="7030a0"/>
              </a:solidFill>
            </a:endParaRPr>
          </a:p>
        </p:txBody>
      </p:sp>
      <p:sp>
        <p:nvSpPr>
          <p:cNvPr id="7" name="">
            <a:extLst>
              <a:ext uri="{28F2AD02-3572-49C2-A3EA-7BF2F1273B76}">
                <a16:creationId xmlns:a16="http://schemas.microsoft.com/office/drawing/2010/main" id="{895A831F-851B-4F89-9646-915A9D52A425}"/>
              </a:ext>
            </a:extLst>
          </p:cNvPr>
          <p:cNvSpPr txBox="1"/>
          <p:nvPr/>
        </p:nvSpPr>
        <p:spPr>
          <a:xfrm flipH="false" flipV="false" rot="0">
            <a:off x="1037691" y="3743325"/>
            <a:ext cx="2021862" cy="323792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/>
            </a:r>
            <a:endParaRPr b="1" dirty="0" lang="en-US"/>
          </a:p>
        </p:txBody>
      </p:sp>
      <p:sp>
        <p:nvSpPr>
          <p:cNvPr id="8" name="">
            <a:extLst>
              <a:ext uri="{D6D143F0-7BC6-45F1-B906-9B0DFDE31FEB}">
                <a16:creationId xmlns:a16="http://schemas.microsoft.com/office/drawing/2010/main" id="{B5DC9DD0-FA93-4509-A0A7-89356DC222A2}"/>
              </a:ext>
            </a:extLst>
          </p:cNvPr>
          <p:cNvSpPr txBox="1"/>
          <p:nvPr/>
        </p:nvSpPr>
        <p:spPr>
          <a:xfrm flipH="false" flipV="false" rot="0">
            <a:off x="976045" y="3708187"/>
            <a:ext cx="1191796" cy="399973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 sz="2000">
                <a:solidFill>
                  <a:srgbClr val="7030a0"/>
                </a:solidFill>
              </a:rPr>
              <a:t>NAME</a:t>
            </a:r>
            <a:endParaRPr b="1" dirty="0" lang="en-US" sz="2000">
              <a:solidFill>
                <a:srgbClr val="7030a0"/>
              </a:solidFill>
            </a:endParaRPr>
          </a:p>
        </p:txBody>
      </p:sp>
      <p:sp>
        <p:nvSpPr>
          <p:cNvPr id="9" name="">
            <a:extLst>
              <a:ext uri="{EB714B4A-BF1A-4216-A7A3-566213C60203}">
                <a16:creationId xmlns:a16="http://schemas.microsoft.com/office/drawing/2010/main" id="{6CF94E57-103D-4CC1-A03C-128290F7563B}"/>
              </a:ext>
            </a:extLst>
          </p:cNvPr>
          <p:cNvSpPr txBox="1"/>
          <p:nvPr/>
        </p:nvSpPr>
        <p:spPr>
          <a:xfrm flipH="false" flipV="false" rot="0">
            <a:off x="2198655" y="3687070"/>
            <a:ext cx="1905000" cy="399973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b="1" dirty="0" lang="en-US" sz="2000">
                <a:solidFill>
                  <a:srgbClr val="7030a0"/>
                </a:solidFill>
                <a:latin typeface="+mj-lt"/>
              </a:rPr>
              <a:t>:</a:t>
            </a:r>
            <a:endParaRPr b="1" dirty="0" lang="en-US" sz="200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0" name="">
            <a:extLst>
              <a:ext uri="{5D5B5471-E83C-46D9-BDE0-9477144ABE7B}">
                <a16:creationId xmlns:a16="http://schemas.microsoft.com/office/drawing/2010/main" id="{DDBB4C70-B6C9-4D42-909C-15C71F557281}"/>
              </a:ext>
            </a:extLst>
          </p:cNvPr>
          <p:cNvSpPr txBox="1"/>
          <p:nvPr/>
        </p:nvSpPr>
        <p:spPr>
          <a:xfrm flipH="false" flipV="false" rot="0">
            <a:off x="2167842" y="4098598"/>
            <a:ext cx="1905000" cy="399973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/>
              <a:t> </a:t>
            </a:r>
            <a:r>
              <a:rPr b="1" dirty="0" lang="en-US" sz="2000">
                <a:solidFill>
                  <a:srgbClr val="7030a0"/>
                </a:solidFill>
              </a:rPr>
              <a:t>:</a:t>
            </a:r>
            <a:endParaRPr b="1" dirty="0" lang="en-US" sz="2000">
              <a:solidFill>
                <a:srgbClr val="7030a0"/>
              </a:solidFill>
            </a:endParaRPr>
          </a:p>
        </p:txBody>
      </p:sp>
      <p:sp>
        <p:nvSpPr>
          <p:cNvPr id="11" name="">
            <a:extLst>
              <a:ext uri="{D2C26FD1-A76A-4663-8C27-1FF013190BD4}">
                <a16:creationId xmlns:a16="http://schemas.microsoft.com/office/drawing/2010/main" id="{A5A8ED4F-9879-4400-838B-65447FF944ED}"/>
              </a:ext>
            </a:extLst>
          </p:cNvPr>
          <p:cNvSpPr txBox="1"/>
          <p:nvPr/>
        </p:nvSpPr>
        <p:spPr>
          <a:xfrm flipH="false" flipV="false" rot="0">
            <a:off x="2137019" y="4506858"/>
            <a:ext cx="1905000" cy="399973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 sz="2000">
                <a:solidFill>
                  <a:srgbClr val="7030a0"/>
                </a:solidFill>
              </a:rPr>
              <a:t> :</a:t>
            </a:r>
            <a:endParaRPr b="1" dirty="0" lang="en-US" sz="2000">
              <a:solidFill>
                <a:srgbClr val="7030a0"/>
              </a:solidFill>
            </a:endParaRPr>
          </a:p>
        </p:txBody>
      </p:sp>
      <p:sp>
        <p:nvSpPr>
          <p:cNvPr id="12" name="">
            <a:extLst>
              <a:ext uri="{6DF3EFDA-2AAF-46EC-B6C7-0C900319A857}">
                <a16:creationId xmlns:a16="http://schemas.microsoft.com/office/drawing/2010/main" id="{746D6C4C-7957-4681-BB5E-D20646F34B6D}"/>
              </a:ext>
            </a:extLst>
          </p:cNvPr>
          <p:cNvSpPr txBox="1"/>
          <p:nvPr/>
        </p:nvSpPr>
        <p:spPr>
          <a:xfrm flipH="false" flipV="false" rot="0">
            <a:off x="2558262" y="3706720"/>
            <a:ext cx="2892780" cy="399973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 algn="l">
              <a:defRPr dirty="0" lang="en-US" sz="1500"/>
            </a:pPr>
            <a:r>
              <a:rPr b="1" dirty="0" err="1" lang="en-US" sz="2000">
                <a:solidFill>
                  <a:srgbClr val="7030a0"/>
                </a:solidFill>
              </a:rPr>
              <a:t>VAKATI</a:t>
            </a:r>
            <a:r>
              <a:rPr b="1" dirty="0" lang="en-US" sz="2000">
                <a:solidFill>
                  <a:srgbClr val="7030a0"/>
                </a:solidFill>
              </a:rPr>
              <a:t> </a:t>
            </a:r>
            <a:r>
              <a:rPr b="1" dirty="0" err="1" lang="en-US" sz="2000">
                <a:solidFill>
                  <a:srgbClr val="7030a0"/>
                </a:solidFill>
              </a:rPr>
              <a:t>YASASWINI</a:t>
            </a:r>
            <a:endParaRPr b="1" dirty="0" err="1" lang="en-US" sz="2000">
              <a:solidFill>
                <a:srgbClr val="7030a0"/>
              </a:solidFill>
            </a:endParaRPr>
          </a:p>
        </p:txBody>
      </p:sp>
      <p:sp>
        <p:nvSpPr>
          <p:cNvPr id="13" name="">
            <a:extLst>
              <a:ext uri="{5F0774C2-8BD1-41B5-BD3F-3EC4FCD11BB1}">
                <a16:creationId xmlns:a16="http://schemas.microsoft.com/office/drawing/2010/main" id="{EBB66659-376A-4A44-BAED-6DA23EDA1994}"/>
              </a:ext>
            </a:extLst>
          </p:cNvPr>
          <p:cNvSpPr txBox="1"/>
          <p:nvPr/>
        </p:nvSpPr>
        <p:spPr>
          <a:xfrm flipH="false" flipV="false" rot="0">
            <a:off x="2553271" y="4136745"/>
            <a:ext cx="1905000" cy="399973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lang="en-US" sz="2000">
                <a:solidFill>
                  <a:srgbClr val="7030a0"/>
                </a:solidFill>
              </a:rPr>
              <a:t>20AK1A05G2</a:t>
            </a:r>
            <a:endParaRPr b="1" dirty="0" lang="en-US" sz="2000">
              <a:solidFill>
                <a:srgbClr val="7030a0"/>
              </a:solidFill>
            </a:endParaRPr>
          </a:p>
        </p:txBody>
      </p:sp>
      <p:sp>
        <p:nvSpPr>
          <p:cNvPr id="14" name="">
            <a:extLst>
              <a:ext uri="{9A177899-154D-44E2-9A63-4CF72A7CCEA6}">
                <a16:creationId xmlns:a16="http://schemas.microsoft.com/office/drawing/2010/main" id="{B43A6306-A37D-4287-A5F2-DE93DDC00254}"/>
              </a:ext>
            </a:extLst>
          </p:cNvPr>
          <p:cNvSpPr txBox="1"/>
          <p:nvPr/>
        </p:nvSpPr>
        <p:spPr>
          <a:xfrm flipH="false" flipV="false" rot="0">
            <a:off x="2553271" y="4533147"/>
            <a:ext cx="1905000" cy="399973"/>
          </a:xfrm>
          <a:prstGeom prst="rect">
            <a:avLst/>
          </a:prstGeom>
        </p:spPr>
        <p:txBody>
          <a:bodyPr anchor="ctr" bIns="47625" lIns="95250" rIns="95250" rtlCol="0" tIns="47625" vert="horz">
            <a:spAutoFit/>
          </a:bodyPr>
          <a:lstStyle/>
          <a:p>
            <a:pPr>
              <a:defRPr dirty="0" lang="en-US" sz="1500"/>
            </a:pPr>
            <a:r>
              <a:rPr b="1" dirty="0" err="1" lang="en-US" sz="2000">
                <a:solidFill>
                  <a:srgbClr val="7030a0"/>
                </a:solidFill>
              </a:rPr>
              <a:t>CSE</a:t>
            </a:r>
            <a:endParaRPr b="1" dirty="0" err="1" lang="en-US" sz="2000">
              <a:solidFill>
                <a:srgbClr val="7030a0"/>
              </a:solidFill>
            </a:endParaRPr>
          </a:p>
        </p:txBody>
      </p:sp>
    </p:spTree>
    <p:extLst>
      <p:ext uri="{D73F24B8-5B66-4DC1-927A-13648EFD783A}">
        <p14:creationId xmlns:p14="http://schemas.microsoft.com/office/powerpoint/2010/main" val="168875142039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DA1EC03-365E-42A6-AD1C-3C97AE2B6AB5}">
                <a16:creationId xmlns:a16="http://schemas.microsoft.com/office/drawing/2010/main" id="{B2C98ED5-FCA2-48F0-B78A-2F70B2FFE32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Black-Hat Hacker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162957C8-2579-47C8-B90A-F6EA0098121E}">
                <a16:creationId xmlns:a16="http://schemas.microsoft.com/office/drawing/2010/main" id="{9B561B55-C76C-41FF-A7E8-7EC9FE5BB573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6958" y="1358274"/>
            <a:ext cx="6769703" cy="3295983"/>
          </a:xfrm>
        </p:spPr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 black hat hackers o crackers are individuals with extraordinary computing skills ,resorting to malicious or destructive activities.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That is black hat hackers use their knowledge and skill for their own personal gains probably by hurting others.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">
            <a:extLst>
              <a:ext uri="{DD28BE4E-CFFB-4C81-BF5E-C7DB4D36A976}">
                <a16:creationId xmlns:a16="http://schemas.microsoft.com/office/drawing/2010/main" id="{0B0F18D6-2035-4BE8-BAD3-ACA350637AA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618355" y="3213954"/>
            <a:ext cx="2962275" cy="1543050"/>
          </a:xfrm>
          <a:prstGeom prst="rect">
            <a:avLst/>
          </a:prstGeom>
          <a:noFill/>
        </p:spPr>
      </p:pic>
    </p:spTree>
    <p:extLst>
      <p:ext uri="{2ABF094F-794E-4BD1-AF02-E0351BD54F8F}">
        <p14:creationId xmlns:p14="http://schemas.microsoft.com/office/powerpoint/2010/main" val="168875142040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88D0F71-308A-46DB-A929-2304F551F155}">
                <a16:creationId xmlns:a16="http://schemas.microsoft.com/office/drawing/2010/main" id="{0D7D5A47-9620-4C51-B140-350140F1BEC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White-Hat Hacker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8AD3DFEF-11A6-4ACA-B0AB-6A1EA2955D10}">
                <a16:creationId xmlns:a16="http://schemas.microsoft.com/office/drawing/2010/main" id="{294C90A3-59EB-4687-8CAB-DFEEC4777E10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6958" y="1317183"/>
            <a:ext cx="6769703" cy="3357629"/>
          </a:xfrm>
        </p:spPr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White hat hackers are those individuals professing hacker skills and using them for defensive purposes.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This means that the white hat hackers use their knowledge and skill for the good of others and for the common good.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">
            <a:extLst>
              <a:ext uri="{336B9B8F-CC9E-41A6-B932-ACA494673A4B}">
                <a16:creationId xmlns:a16="http://schemas.microsoft.com/office/drawing/2010/main" id="{B0D5A598-374D-4001-89E8-5FAFA414A5F3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143307" y="2932099"/>
            <a:ext cx="2466975" cy="1847850"/>
          </a:xfrm>
          <a:prstGeom prst="rect">
            <a:avLst/>
          </a:prstGeom>
          <a:noFill/>
        </p:spPr>
      </p:pic>
    </p:spTree>
    <p:extLst>
      <p:ext uri="{2EEF40BB-2B4B-492E-822B-D8FF1029886C}">
        <p14:creationId xmlns:p14="http://schemas.microsoft.com/office/powerpoint/2010/main" val="168875142041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65868DC-3806-4E80-8527-89BF63A38EB8}">
                <a16:creationId xmlns:a16="http://schemas.microsoft.com/office/drawing/2010/main" id="{9189383E-EFB9-42A6-B463-FC90D051242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Grey-Hat Hackers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5CA99D1F-05CC-44BE-80F5-EE8D97295971}">
                <a16:creationId xmlns:a16="http://schemas.microsoft.com/office/drawing/2010/main" id="{88DFA6A0-DD45-4759-837C-0FB9D96BB9DC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6958" y="1347997"/>
            <a:ext cx="6769703" cy="3326815"/>
          </a:xfrm>
        </p:spPr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These are individuals who work both offensively and defensively at various times.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We cannot predict their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behaviour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Sometimes they use their skills for the common good while in some other times he uses them for their personal gains.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">
            <a:extLst>
              <a:ext uri="{2813A053-4223-459D-BD09-436CDD22BA92}">
                <a16:creationId xmlns:a16="http://schemas.microsoft.com/office/drawing/2010/main" id="{FB157E25-FD96-4EFA-BDF6-FD4205475BAD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330672" y="3316700"/>
            <a:ext cx="2962275" cy="1543050"/>
          </a:xfrm>
          <a:prstGeom prst="rect">
            <a:avLst/>
          </a:prstGeom>
          <a:noFill/>
        </p:spPr>
      </p:pic>
    </p:spTree>
    <p:extLst>
      <p:ext uri="{94DDCFDD-5A31-4731-85B6-168E64FF1DE2}">
        <p14:creationId xmlns:p14="http://schemas.microsoft.com/office/powerpoint/2010/main" val="168875142041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0B04525-1C7C-40FE-A326-86E16E17FBD0}">
                <a16:creationId xmlns:a16="http://schemas.microsoft.com/office/drawing/2010/main" id="{CF29541B-5556-4270-B084-D9EE5C0523B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What should do after hacked?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B8CC857-2883-4A41-8C93-846EE5DE8608}">
                <a16:creationId xmlns:a16="http://schemas.microsoft.com/office/drawing/2010/main" id="{F372DF13-D4FB-4F70-A6DB-AFD22DDDE2F3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6958" y="1419920"/>
            <a:ext cx="6769703" cy="3254892"/>
          </a:xfrm>
        </p:spPr>
        <p:txBody>
          <a:bodyPr rtlCol="0"/>
          <a:lstStyle/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Shutdown or turn off the system</a:t>
            </a:r>
          </a:p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Separate the system from network</a:t>
            </a:r>
          </a:p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Restore the system with the backup or reinstall all programs</a:t>
            </a:r>
          </a:p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Connect the system to the network</a:t>
            </a:r>
          </a:p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It can be good to call the police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">
            <a:extLst>
              <a:ext uri="{6325CD9B-0477-4810-8684-D555C75A58A1}">
                <a16:creationId xmlns:a16="http://schemas.microsoft.com/office/drawing/2010/main" id="{0DD9DCF3-0564-42EE-94CD-F77B019A187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360242" y="1702136"/>
            <a:ext cx="2619375" cy="1743075"/>
          </a:xfrm>
          <a:prstGeom prst="rect">
            <a:avLst/>
          </a:prstGeom>
          <a:noFill/>
        </p:spPr>
      </p:pic>
    </p:spTree>
    <p:extLst>
      <p:ext uri="{7021F22D-7853-4C28-9531-D13719F46E1B}">
        <p14:creationId xmlns:p14="http://schemas.microsoft.com/office/powerpoint/2010/main" val="168875142041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8D1CFF0-268A-487A-8F2D-4DC1F43B23AA}">
                <a16:creationId xmlns:a16="http://schemas.microsoft.com/office/drawing/2010/main" id="{C47E3749-FE13-455C-88C4-EF1DE86CB86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Hacking Process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7777C9E2-93D3-402D-811D-E27A817A73E2}">
                <a16:creationId xmlns:a16="http://schemas.microsoft.com/office/drawing/2010/main" id="{D8B9BE3C-8CC3-45F3-B01E-D8A0202359CB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Foot Printing 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Scanning 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Gaining Access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Maintaining Access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74D31BEC-8E51-4E11-8B16-75CA370EA4EC}">
        <p14:creationId xmlns:p14="http://schemas.microsoft.com/office/powerpoint/2010/main" val="168875142041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123C028-1AB6-435D-B954-B7E9949A70CD}">
                <a16:creationId xmlns:a16="http://schemas.microsoft.com/office/drawing/2010/main" id="{028F3D7B-AD3B-4946-B1F9-F57887DC35C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Foot Printing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78C300C0-8B0E-47DD-ADB6-D1791997424C}">
                <a16:creationId xmlns:a16="http://schemas.microsoft.com/office/drawing/2010/main" id="{0E8CC5C6-6E18-4CD5-8EA5-B574BBB45CB2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Who is lookup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NS lookup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IP lookup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2F00EA45-541B-417D-9A50-D783212C4544}">
        <p14:creationId xmlns:p14="http://schemas.microsoft.com/office/powerpoint/2010/main" val="1688751420419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E002DC1-FFF5-49A2-B72E-B82ABA99A854}">
                <a16:creationId xmlns:a16="http://schemas.microsoft.com/office/drawing/2010/main" id="{BD934457-34A1-4115-902A-4DB1F576ECD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Scanning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4842AC73-EBC9-4911-8A8C-2193596B60F6}">
                <a16:creationId xmlns:a16="http://schemas.microsoft.com/office/drawing/2010/main" id="{123308ED-56F9-4EC8-943B-8BE0D977576A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Port Scanning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Network Scanning 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Finger Printing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Fire Walking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928B30A-A3D3-4BDE-BBC3-B937EBDA7ADD}">
        <p14:creationId xmlns:p14="http://schemas.microsoft.com/office/powerpoint/2010/main" val="1688751420420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D4BAEA7-0166-4274-BE28-E776BEB32DDA}">
                <a16:creationId xmlns:a16="http://schemas.microsoft.com/office/drawing/2010/main" id="{715C28E9-7FD6-4627-8D34-2A0B6524250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Gaining Access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3704863-908D-434F-A7D3-CB0A9F757841}">
                <a16:creationId xmlns:a16="http://schemas.microsoft.com/office/drawing/2010/main" id="{53B089C9-B748-4F3D-834C-6C35388DDCE7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Password Attacks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Social Engineering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Viruses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60D8DD47-2FE0-46D8-B140-B4338B0D80DF}">
        <p14:creationId xmlns:p14="http://schemas.microsoft.com/office/powerpoint/2010/main" val="1688751420422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5039C26-BF7A-4EF4-B69F-96B213A01B0B}">
                <a16:creationId xmlns:a16="http://schemas.microsoft.com/office/drawing/2010/main" id="{EE2BEDE1-AB42-4A5C-A422-53C105B2CB9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Maintaining Access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CE893AAB-0C72-40F4-BEEF-2D431E15E0C0}">
                <a16:creationId xmlns:a16="http://schemas.microsoft.com/office/drawing/2010/main" id="{AF8F1D06-33AE-4A0B-A5BD-E5E29DDD0C77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Os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BackDoors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Trojans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Clears Tracks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684EA786-B501-4506-ADF2-C54D8A759B70}">
        <p14:creationId xmlns:p14="http://schemas.microsoft.com/office/powerpoint/2010/main" val="1688751420424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5FB8958-44FC-49D6-BF64-9EC46C63F282}">
                <a16:creationId xmlns:a16="http://schemas.microsoft.com/office/drawing/2010/main" id="{478D073B-5E5A-4041-9F62-56BFB3F04F8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dirty="0" lang="en-US">
                <a:solidFill>
                  <a:srgbClr val="c00000"/>
                </a:solidFill>
              </a:rPr>
              <a:t>Need of Ethical Hacking</a:t>
            </a:r>
            <a:endParaRPr dirty="0" lang="en-US">
              <a:solidFill>
                <a:srgbClr val="c00000"/>
              </a:solidFill>
            </a:endParaRPr>
          </a:p>
        </p:txBody>
      </p:sp>
      <p:pic>
        <p:nvPicPr>
          <p:cNvPr id="3" name="Content Placeholder 2">
            <a:extLst>
              <a:ext uri="{B4C0D9A5-D570-4874-A9FD-3039D75D183E}">
                <a16:creationId xmlns:a16="http://schemas.microsoft.com/office/drawing/2010/main" id="{2E3C7664-1CA8-4177-B786-C5B333E18C94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31500" r="-31500" t="0"/>
          <a:stretch>
            <a:fillRect/>
          </a:stretch>
        </p:blipFill>
        <p:spPr>
          <a:xfrm rot="0">
            <a:off x="651872" y="1763839"/>
            <a:ext cx="6091046" cy="2606411"/>
          </a:xfrm>
          <a:noFill/>
        </p:spPr>
      </p:pic>
    </p:spTree>
    <p:extLst>
      <p:ext uri="{C3C1C7D4-723B-4E4F-9C40-B62418DF7A43}">
        <p14:creationId xmlns:p14="http://schemas.microsoft.com/office/powerpoint/2010/main" val="1688751420426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848B78F-43EF-413D-AF05-F7CBABA65056}">
                <a16:creationId xmlns:a16="http://schemas.microsoft.com/office/drawing/2010/main" id="{578763A3-1FD0-40A2-8D52-88916D106F4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C0CE5B22-9EEA-4C89-B906-78D23CDE0BF7}">
                <a16:creationId xmlns:a16="http://schemas.microsoft.com/office/drawing/2010/main" id="{4795F5C8-435D-4656-A7BB-90F38930581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10000"/>
          </a:bodyPr>
          <a:lstStyle/>
          <a:p>
            <a:pPr indent="-342900" marL="342900">
              <a:buFont typeface="Arial"/>
              <a:buChar char="•"/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Introduction</a:t>
            </a:r>
          </a:p>
          <a:p>
            <a:pPr indent="-342900" marL="342900">
              <a:buFont typeface="Arial"/>
              <a:buChar char="•"/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Ethical Hacking</a:t>
            </a:r>
          </a:p>
          <a:p>
            <a:pPr indent="-342900" marL="342900">
              <a:buFont typeface="Arial"/>
              <a:buChar char="•"/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Who are Hackers</a:t>
            </a:r>
          </a:p>
          <a:p>
            <a:pPr indent="-342900" marL="342900">
              <a:buFont typeface="Arial"/>
              <a:buChar char="•"/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Why do Hackers hack</a:t>
            </a:r>
          </a:p>
          <a:p>
            <a:pPr indent="-342900" marL="342900">
              <a:buFont typeface="Arial"/>
              <a:buChar char="•"/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Types of Hackers</a:t>
            </a:r>
          </a:p>
          <a:p>
            <a:pPr indent="-342900" marL="342900">
              <a:buFont typeface="Arial"/>
              <a:buChar char="•"/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What should do after hack</a:t>
            </a:r>
          </a:p>
          <a:p>
            <a:pPr indent="-342900" marL="342900">
              <a:buFont typeface="Arial"/>
              <a:buChar char="•"/>
            </a:pPr>
            <a:r>
              <a:rPr b="1" dirty="0"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Hacking Process</a:t>
            </a:r>
          </a:p>
          <a:p>
            <a:pPr indent="-342900" marL="342900">
              <a:buFont typeface="Courier New"/>
              <a:buChar char="o"/>
            </a:pPr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/>
            </a:r>
          </a:p>
          <a:p>
            <a:pPr indent="-342900" marL="342900">
              <a:buFont typeface="Courier New"/>
              <a:buChar char="o"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C9A7B523-B355-4355-B75C-C20F8DC095AC}">
        <p14:creationId xmlns:p14="http://schemas.microsoft.com/office/powerpoint/2010/main" val="1688751420395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A18E135-C25A-4F68-BDCD-5ECA45389BFA}">
                <a16:creationId xmlns:a16="http://schemas.microsoft.com/office/drawing/2010/main" id="{7788C6A2-3D09-4C60-8B26-68A5DD3C6D0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Autofit/>
          </a:bodyPr>
          <a:lstStyle/>
          <a:p>
            <a:pPr/>
            <a:r>
              <a:rPr dirty="0" lang="en-US" sz="3200">
                <a:solidFill>
                  <a:schemeClr val="accent1">
                    <a:lumMod val="75000"/>
                  </a:schemeClr>
                </a:solidFill>
              </a:rPr>
              <a:t>Required Skills of an Ethical Hacker</a:t>
            </a:r>
            <a:endParaRPr dirty="0" 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001816B7-5767-480D-A27A-E4F9B1594CBC}">
                <a16:creationId xmlns:a16="http://schemas.microsoft.com/office/drawing/2010/main" id="{7A060759-184B-4308-86E6-3150B12A8717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Microsoft: Skills in operation ,configuration and management.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Linux: Knowledge of Linux/Unix; security setting, configuration ,and operation of instruction detection systems.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39EB2C16-560E-494E-907F-09E6B92271A3}">
        <p14:creationId xmlns:p14="http://schemas.microsoft.com/office/powerpoint/2010/main" val="1688751420427"/>
      </p:ext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F279ED3-F72C-4F22-BD99-0F70C175FE22}">
                <a16:creationId xmlns:a16="http://schemas.microsoft.com/office/drawing/2010/main" id="{8A3B1E53-231A-4B35-9A05-FB8498F03D1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Autofit/>
          </a:bodyPr>
          <a:lstStyle/>
          <a:p>
            <a:pPr/>
            <a:r>
              <a:rPr dirty="0" lang="en-US" sz="3200">
                <a:solidFill>
                  <a:schemeClr val="accent1">
                    <a:lumMod val="75000"/>
                  </a:schemeClr>
                </a:solidFill>
              </a:rPr>
              <a:t>Required Skills of an Ethical Hacker....</a:t>
            </a:r>
            <a:endParaRPr dirty="0" 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5D4FBAD7-5055-4E9D-84D1-168A57E5569D}">
                <a16:creationId xmlns:a16="http://schemas.microsoft.com/office/drawing/2010/main" id="{4C229F49-5103-4486-82DD-07067AF08CE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Routers: Knowledge of routers ,routing protocols, and access control lists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Mainframes: Knowledge of mainframes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Network Protocols: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TCP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/IP; how they function and can be manipulated.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Project Management: Leading ,planning ,organizing ,and controlling a penetration testing team.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6D9FDB59-2529-4B7D-91B5-44F5E5B96BA3}">
        <p14:creationId xmlns:p14="http://schemas.microsoft.com/office/powerpoint/2010/main" val="1688751420429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69101ED-BD60-4B22-94CE-6D8BD9888B98}">
                <a16:creationId xmlns:a16="http://schemas.microsoft.com/office/drawing/2010/main" id="{2E4D7845-247B-4381-A225-9E609F72248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Autofit/>
          </a:bodyPr>
          <a:lstStyle/>
          <a:p>
            <a:pPr/>
            <a:r>
              <a:rPr dirty="0" lang="en-US" sz="3200">
                <a:solidFill>
                  <a:schemeClr val="accent1">
                    <a:lumMod val="75000"/>
                  </a:schemeClr>
                </a:solidFill>
              </a:rPr>
              <a:t>What do hackers do after hacking?...</a:t>
            </a:r>
            <a:endParaRPr dirty="0" 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457F5A9B-FEB2-4D50-8533-380A729F3F26}">
                <a16:creationId xmlns:a16="http://schemas.microsoft.com/office/drawing/2010/main" id="{1C713803-58CD-4F9A-B701-8B2C6ED6DF7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Patch Security hole</a:t>
            </a:r>
          </a:p>
          <a:p>
            <a:pPr indent="0" lvl="1" marL="45720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The other hackers can't intrude</a:t>
            </a:r>
          </a:p>
          <a:p>
            <a:pPr indent="0" lvl="0" marL="5715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Clear logs and hide themselves</a:t>
            </a:r>
          </a:p>
          <a:p>
            <a:pPr indent="0" lvl="0" marL="5715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Install rootkit (backdoor)</a:t>
            </a:r>
          </a:p>
          <a:p>
            <a:pPr indent="0" lvl="1" marL="45720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The hacker who hacked the system can use the system later</a:t>
            </a:r>
          </a:p>
          <a:p>
            <a:pPr indent="0" lvl="1" marL="45720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It contains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trojan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virus ,and so on</a:t>
            </a:r>
          </a:p>
          <a:p>
            <a:pPr indent="0" lvl="0" marL="5715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Install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irc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related program</a:t>
            </a:r>
          </a:p>
          <a:p>
            <a:pPr indent="0" lvl="1" marL="45720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Identd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irc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bitchx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eggdrop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bnc</a:t>
            </a:r>
            <a:endParaRPr dirty="0" err="1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E1F4DD6B-5EF1-4043-9D1F-EA148DF3E642}">
        <p14:creationId xmlns:p14="http://schemas.microsoft.com/office/powerpoint/2010/main" val="1688751420431"/>
      </p:ext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75ED7DD-06C2-449C-9910-EB99235AC24D}">
                <a16:creationId xmlns:a16="http://schemas.microsoft.com/office/drawing/2010/main" id="{E28AC47C-9979-404F-8E45-D59BDB41B1DB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Autofit/>
          </a:bodyPr>
          <a:lstStyle/>
          <a:p>
            <a:pPr/>
            <a:r>
              <a:rPr dirty="0" lang="en-US" sz="3200">
                <a:solidFill>
                  <a:schemeClr val="accent1">
                    <a:lumMod val="75000"/>
                  </a:schemeClr>
                </a:solidFill>
              </a:rPr>
              <a:t>What do hackers do after hacking?</a:t>
            </a:r>
            <a:endParaRPr dirty="0" 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C5E86260-BA9F-4DB6-8379-B4919C44556B}">
                <a16:creationId xmlns:a16="http://schemas.microsoft.com/office/drawing/2010/main" id="{EBAC89D4-2779-41BB-A77B-7D510B140D23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Install scanner program</a:t>
            </a:r>
          </a:p>
          <a:p>
            <a:pPr lvl="1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Mscan,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sscam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nmap</a:t>
            </a:r>
          </a:p>
          <a:p>
            <a:pPr lvl="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Install exploit program</a:t>
            </a:r>
          </a:p>
          <a:p>
            <a:pPr lvl="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Install denial of service program</a:t>
            </a:r>
          </a:p>
          <a:p>
            <a:pPr lvl="0"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Use all of installed programs silently</a:t>
            </a:r>
          </a:p>
          <a:p>
            <a:pPr indent="0" lvl="1" marL="457200">
              <a:buNone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4341599-E3AA-427A-A55F-40080EF2806B}">
        <p14:creationId xmlns:p14="http://schemas.microsoft.com/office/powerpoint/2010/main" val="1688751420433"/>
      </p:ext>
    </p:extLst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30EBBED-3011-4CC9-9C44-607A04855C03}">
                <a16:creationId xmlns:a16="http://schemas.microsoft.com/office/drawing/2010/main" id="{243E4851-C54A-4D98-82A9-6982FDA74FC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Advantages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1887C575-00CB-448E-BE12-5460E9DC5DDF}">
                <a16:creationId xmlns:a16="http://schemas.microsoft.com/office/drawing/2010/main" id="{75E55676-5349-4A5B-9C5E-C37626816944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To catch a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theif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you have to think like a thief.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Helps in closing the open holes in the system network.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Provides security to banking and financial establishments.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Prevents website </a:t>
            </a:r>
            <a:r>
              <a:rPr dirty="0" err="1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defacements</a:t>
            </a: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An evolving technique.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42E48940-B9D2-4A8E-90EE-D665BDFC4060}">
        <p14:creationId xmlns:p14="http://schemas.microsoft.com/office/powerpoint/2010/main" val="1688751420435"/>
      </p:ext>
    </p:extLst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D79CC5F-4059-464E-8542-A7988D2103B8}">
                <a16:creationId xmlns:a16="http://schemas.microsoft.com/office/drawing/2010/main" id="{C9C8DBDD-9268-4282-9876-DDE610C3AA8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B9A7DBC0-12E8-4196-9ACE-271387A9E47D}">
                <a16:creationId xmlns:a16="http://schemas.microsoft.com/office/drawing/2010/main" id="{54B07774-20FE-4655-9E07-1D532980284A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All depends upon the trustworthiness of the ethical hacker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Hiring professionals is expensive.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F9B75F5D-CD23-43E6-9CA0-74CAC16519B0}">
        <p14:creationId xmlns:p14="http://schemas.microsoft.com/office/powerpoint/2010/main" val="1688751420437"/>
      </p:ext>
    </p:extLst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D367A81-8DF7-4225-A885-2B936DBF2F20}">
                <a16:creationId xmlns:a16="http://schemas.microsoft.com/office/drawing/2010/main" id="{D3BF1331-787F-4184-BC6E-82BBEAC6720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Future Enhancements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5847A177-229D-4E74-B519-FD4860CA1FF2}">
                <a16:creationId xmlns:a16="http://schemas.microsoft.com/office/drawing/2010/main" id="{8E63B2A5-A19B-46BD-8376-09AD192F5D69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As it an evolving branch the scope of enhancement in technology is immense.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No ethical hacker can ensure the system security by using the same technique repeatedly.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More enhanced software's should be used for optimum protection.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7B39F60E-ED5D-434A-BA2B-332DE08CF309}">
        <p14:creationId xmlns:p14="http://schemas.microsoft.com/office/powerpoint/2010/main" val="1688751420438"/>
      </p:ext>
    </p:extLst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A14087D-D4C7-4ABF-B314-C79763B5D828}">
                <a16:creationId xmlns:a16="http://schemas.microsoft.com/office/drawing/2010/main" id="{9460A2BB-65F9-4DA1-BEB6-FA1863B2A3A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6ABCA6BE-D3CE-40C6-A4E8-C51EBD1E0C85}">
                <a16:creationId xmlns:a16="http://schemas.microsoft.com/office/drawing/2010/main" id="{50533690-9A3F-43EF-B506-C0D36D7B4D1A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10000"/>
          </a:bodyPr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In the preceding sections we saw the methodology of hacking, why should we aware of hacking and some tools which a hacker may use.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Now we can see what can we do against hacking or to protect ourselves from hacking.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The first thing we should do is to keep ourselves updated about those software's we and using for official and reliable sources.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Educate the employees and the users against black hat hacking.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D8B2F505-692C-4679-93E9-B0BFB0F86191}">
        <p14:creationId xmlns:p14="http://schemas.microsoft.com/office/powerpoint/2010/main" val="1688751420440"/>
      </p:ext>
    </p:extLst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BAD28AA-36FF-4575-BB32-4FCEED9DA3C3}">
                <a16:creationId xmlns:a16="http://schemas.microsoft.com/office/drawing/2010/main" id="{0955972A-3E98-40A2-B83C-82416CD3989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3" name="Content Placeholder 2">
            <a:extLst>
              <a:ext uri="{E287EF36-1DE4-477A-9A25-94D1281128C3}">
                <a16:creationId xmlns:a16="http://schemas.microsoft.com/office/drawing/2010/main" id="{D5E073A0-2984-4F1E-999C-7A3162866563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8528" r="-8528" t="0"/>
          <a:stretch>
            <a:fillRect/>
          </a:stretch>
        </p:blipFill>
        <p:spPr>
          <a:xfrm rot="0">
            <a:off x="426958" y="1873300"/>
            <a:ext cx="3270437" cy="1399451"/>
          </a:xfrm>
          <a:noFill/>
        </p:spPr>
      </p:pic>
      <p:pic>
        <p:nvPicPr>
          <p:cNvPr id="4" name="">
            <a:extLst>
              <a:ext uri="{4C8E9B4E-444F-45E2-A3FA-77C04083BA6F}">
                <a16:creationId xmlns:a16="http://schemas.microsoft.com/office/drawing/2010/main" id="{BA1CA2AE-9226-488D-9F67-FD9311EDB3CC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3838108" y="1835953"/>
            <a:ext cx="3358562" cy="1399841"/>
          </a:xfrm>
          <a:prstGeom prst="rect">
            <a:avLst/>
          </a:prstGeom>
          <a:noFill/>
        </p:spPr>
      </p:pic>
      <p:pic>
        <p:nvPicPr>
          <p:cNvPr id="5" name="">
            <a:extLst>
              <a:ext uri="{14B13D3E-E689-4527-820E-38388E143B08}">
                <a16:creationId xmlns:a16="http://schemas.microsoft.com/office/drawing/2010/main" id="{9D295D48-E160-45C5-9251-4D39EE1571AE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690495" y="3566798"/>
            <a:ext cx="3051467" cy="1288703"/>
          </a:xfrm>
          <a:prstGeom prst="rect">
            <a:avLst/>
          </a:prstGeom>
          <a:noFill/>
        </p:spPr>
      </p:pic>
      <p:pic>
        <p:nvPicPr>
          <p:cNvPr id="6" name="">
            <a:extLst>
              <a:ext uri="{83A70A69-86E4-49D8-A659-D2C6B35404B8}">
                <a16:creationId xmlns:a16="http://schemas.microsoft.com/office/drawing/2010/main" id="{75CA7EF4-2E21-4AC6-8190-7BD92A628DFF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253865" y="3478663"/>
            <a:ext cx="2527058" cy="1376838"/>
          </a:xfrm>
          <a:prstGeom prst="rect">
            <a:avLst/>
          </a:prstGeom>
          <a:noFill/>
        </p:spPr>
      </p:pic>
    </p:spTree>
    <p:extLst>
      <p:ext uri="{093A9503-2623-41C1-A34C-FE364D0F534F}">
        <p14:creationId xmlns:p14="http://schemas.microsoft.com/office/powerpoint/2010/main" val="1688751420442"/>
      </p:ext>
    </p:extLst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6D4BD99-0B10-45F8-9B5C-C475362564CA}">
                <a16:creationId xmlns:a16="http://schemas.microsoft.com/office/drawing/2010/main" id="{645E8145-CC81-413C-8E72-F97053ADE34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3" name="Content Placeholder 2">
            <a:extLst>
              <a:ext uri="{2A1061E6-6006-4528-B6BD-1F76B7719371}">
                <a16:creationId xmlns:a16="http://schemas.microsoft.com/office/drawing/2010/main" id="{2A83C39E-9362-41BA-98D9-39B8F28F45BB}"/>
              </a:ext>
            </a:extLst>
          </p:cNvPr>
          <p:cNvPicPr>
            <a:picLocks noChangeAspect="true" noGrp="true"/>
          </p:cNvPicPr>
          <p:nvPr>
            <p:ph idx="1"/>
          </p:nvPr>
        </p:nvPicPr>
        <p:blipFill>
          <a:blip r:embed="rId2"/>
          <a:srcRect b="0" l="-15653" r="-15653" t="0"/>
          <a:stretch>
            <a:fillRect/>
          </a:stretch>
        </p:blipFill>
        <p:spPr/>
      </p:pic>
    </p:spTree>
    <p:extLst>
      <p:ext uri="{A5DD97CB-8FE1-44C8-85EC-38D0C49B02EC}">
        <p14:creationId xmlns:p14="http://schemas.microsoft.com/office/powerpoint/2010/main" val="168875142044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8AA8A5A-351F-4DBD-8F64-4B6CEC3E8484}">
                <a16:creationId xmlns:a16="http://schemas.microsoft.com/office/drawing/2010/main" id="{BFAB81BE-DC65-4400-9DA6-C3D19B22E5A5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33EAD52-C9EB-4418-95A6-FB2FE6403BA6}">
                <a16:creationId xmlns:a16="http://schemas.microsoft.com/office/drawing/2010/main" id="{60F2D54F-A1BA-4EE0-B817-04510061F5E1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Why do We need Ethical Hacking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Required Skills of an Ethical Hacking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What do hackers do after Hacking?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Advantages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Disadvantages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Future Enhancements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E538A12-8CDB-4BD6-9804-F40C8246B5E5}">
        <p14:creationId xmlns:p14="http://schemas.microsoft.com/office/powerpoint/2010/main" val="1688751420397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97C6D72-60D6-4E16-9D0C-F279C871C751}">
                <a16:creationId xmlns:a16="http://schemas.microsoft.com/office/drawing/2010/main" id="{D3AAAC30-9C46-45BF-89F1-87CF24CA23F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2E580DBA-C7AB-42A9-AD50-08F6035B065E}">
                <a16:creationId xmlns:a16="http://schemas.microsoft.com/office/drawing/2010/main" id="{F2E9FD03-B91A-4FC3-8330-3210C1F0BD9E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>
              <a:buFont typeface="Wingdings"/>
              <a:buChar char=""/>
            </a:pPr>
            <a:r>
              <a:rPr dirty="0"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Ethical hacking also known as penetration testing or white-hat hacking ,involves the same tools ,tricks ,and techniques that hackers use ,but with one major difference that Ethical hacking is legal. </a:t>
            </a:r>
            <a:endParaRPr dirty="0" lang="en-US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3A9654C1-CB2D-4F13-BF5D-34C762D5FA99}">
        <p14:creationId xmlns:p14="http://schemas.microsoft.com/office/powerpoint/2010/main" val="1688751420399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F8B2AAF-CCAB-4810-AC92-7393F02101EF}">
                <a16:creationId xmlns:a16="http://schemas.microsoft.com/office/drawing/2010/main" id="{EA8FB455-C50F-49C4-BD21-5B8A6854E05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Ethical Hacking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8CF3295E-C045-4C56-AD3F-583B2CE75BA9}">
                <a16:creationId xmlns:a16="http://schemas.microsoft.com/office/drawing/2010/main" id="{5DFEB691-4F7F-4CD7-9C1E-3A73C19581E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6958" y="1538811"/>
            <a:ext cx="6769703" cy="3135992"/>
          </a:xfrm>
        </p:spPr>
        <p:txBody>
          <a:bodyPr rtlCol="0"/>
          <a:lstStyle/>
          <a:p>
            <a:pPr/>
            <a:r>
              <a:rPr dirty="0"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Independent computer security </a:t>
            </a:r>
            <a:r>
              <a:rPr dirty="0"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Professionals breaking into the computer systems.</a:t>
            </a:r>
          </a:p>
          <a:p>
            <a:pPr/>
            <a:r>
              <a:rPr dirty="0"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Neither damage the target systems nor steal information.</a:t>
            </a:r>
          </a:p>
          <a:p>
            <a:pPr/>
            <a:r>
              <a:rPr dirty="0"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Evaluate target systems security and report back to owners about the bugs found.</a:t>
            </a:r>
            <a:endParaRPr dirty="0"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">
            <a:extLst>
              <a:ext uri="{E43308FD-507F-4D30-BBB5-D8E77CB00E91}">
                <a16:creationId xmlns:a16="http://schemas.microsoft.com/office/drawing/2010/main" id="{88B93A24-CEA8-4DE1-B8BC-D1FC0B8FD82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035457" y="3182331"/>
            <a:ext cx="2433380" cy="1492472"/>
          </a:xfrm>
          <a:prstGeom prst="rect">
            <a:avLst/>
          </a:prstGeom>
          <a:noFill/>
        </p:spPr>
      </p:pic>
    </p:spTree>
    <p:extLst>
      <p:ext uri="{5F82B28F-3B4D-4AAB-B6C2-06ECAC3E9030}">
        <p14:creationId xmlns:p14="http://schemas.microsoft.com/office/powerpoint/2010/main" val="16887514204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DB9FA2A-CE30-4B4B-998D-D9B010A3EEE4}">
                <a16:creationId xmlns:a16="http://schemas.microsoft.com/office/drawing/2010/main" id="{4AD2127A-596D-4075-A0FE-34E8CF37766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Who are Hackers?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A4EE5901-22AB-4FCF-A87D-B8BE851AA52D}">
                <a16:creationId xmlns:a16="http://schemas.microsoft.com/office/drawing/2010/main" id="{9A29EE91-1686-4328-849A-382D703F9042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6958" y="1778003"/>
            <a:ext cx="8061283" cy="2896809"/>
          </a:xfrm>
        </p:spPr>
        <p:txBody>
          <a:bodyPr rtlCol="0" vert="horz">
            <a:noAutofit/>
          </a:bodyPr>
          <a:lstStyle/>
          <a:p>
            <a:pPr/>
            <a:r>
              <a:rPr dirty="0"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A person who enjoys learning details of a programming </a:t>
            </a:r>
            <a:r>
              <a:rPr dirty="0"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language or system.</a:t>
            </a:r>
          </a:p>
          <a:p>
            <a:pPr/>
            <a:r>
              <a:rPr dirty="0"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A person who enjoys actually doing the programming </a:t>
            </a:r>
            <a:r>
              <a:rPr dirty="0"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rather than just theorizing about it.</a:t>
            </a:r>
          </a:p>
          <a:p>
            <a:pPr/>
            <a:r>
              <a:rPr dirty="0"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A person capable of appreciating someone else's                           hacking.</a:t>
            </a:r>
          </a:p>
          <a:p>
            <a:pPr/>
            <a:r>
              <a:rPr dirty="0"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A person who picks up programming quickly.</a:t>
            </a:r>
          </a:p>
          <a:p>
            <a:pPr/>
            <a:r>
              <a:rPr dirty="0"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A person who is an expect at a particular </a:t>
            </a:r>
          </a:p>
          <a:p>
            <a:pPr/>
            <a:r>
              <a:rPr dirty="0"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 language or system.</a:t>
            </a:r>
            <a:r>
              <a:rPr dirty="0"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dirty="0" 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">
            <a:extLst>
              <a:ext uri="{D63CB272-6EFD-4DEC-B1E4-DF18F4E7D365}">
                <a16:creationId xmlns:a16="http://schemas.microsoft.com/office/drawing/2010/main" id="{4FAF94A5-8A70-4FA8-BD27-19C60D96191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866542" y="2604697"/>
            <a:ext cx="2609640" cy="1736598"/>
          </a:xfrm>
          <a:prstGeom prst="rect">
            <a:avLst/>
          </a:prstGeom>
          <a:noFill/>
        </p:spPr>
      </p:pic>
    </p:spTree>
    <p:extLst>
      <p:ext uri="{F97F2093-6374-4B71-BD14-00E3717BF466}">
        <p14:creationId xmlns:p14="http://schemas.microsoft.com/office/powerpoint/2010/main" val="1688751420402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D18E53C-58FA-40A0-9E78-6D0A4955412B}">
                <a16:creationId xmlns:a16="http://schemas.microsoft.com/office/drawing/2010/main" id="{6972EBAA-0FFA-49CB-B0D7-DD0329CEC6D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Why do hackers hack?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17C6D1C0-8A28-4524-9AC6-EF9DA557416D}">
                <a16:creationId xmlns:a16="http://schemas.microsoft.com/office/drawing/2010/main" id="{A444A08F-C1D4-4954-9C73-2A6C12F425F4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Just for fun.</a:t>
            </a:r>
          </a:p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Show off.</a:t>
            </a:r>
          </a:p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Hack other systems secretly.</a:t>
            </a:r>
          </a:p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Notify many people their thought.</a:t>
            </a:r>
          </a:p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Steal important information.</a:t>
            </a:r>
          </a:p>
          <a:p>
            <a:pPr>
              <a:buFont typeface="Wingdings"/>
              <a:buChar char=""/>
            </a:pPr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Destroy enemy's computer network during the war.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">
            <a:extLst>
              <a:ext uri="{470A34C0-0872-4138-AC0C-9C1ECB901F59}">
                <a16:creationId xmlns:a16="http://schemas.microsoft.com/office/drawing/2010/main" id="{CB1F09D1-C715-4D95-9388-6F1A41D1647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930949" y="1621821"/>
            <a:ext cx="2857500" cy="1600200"/>
          </a:xfrm>
          <a:prstGeom prst="rect">
            <a:avLst/>
          </a:prstGeom>
          <a:noFill/>
        </p:spPr>
      </p:pic>
    </p:spTree>
    <p:extLst>
      <p:ext uri="{B084C137-8533-4ADD-99F6-48CCA96E2C88}">
        <p14:creationId xmlns:p14="http://schemas.microsoft.com/office/powerpoint/2010/main" val="1688751420404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CD51291-8E2C-4A10-82CC-1B7BF691395C}">
                <a16:creationId xmlns:a16="http://schemas.microsoft.com/office/drawing/2010/main" id="{D9EBAC69-82DA-448F-A914-A3BA61C99DA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 vert="horz">
            <a:noAutofit/>
          </a:bodyPr>
          <a:lstStyle/>
          <a:p>
            <a:pPr/>
            <a:r>
              <a:rPr dirty="0" lang="en-US" sz="2800">
                <a:solidFill>
                  <a:schemeClr val="accent1">
                    <a:lumMod val="75000"/>
                  </a:schemeClr>
                </a:solidFill>
              </a:rPr>
              <a:t>Ethical Hackers but not Criminal Hackers</a:t>
            </a:r>
            <a:endParaRPr dirty="0"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3A413D76-614F-4899-9C5A-0A591A51187A}">
                <a16:creationId xmlns:a16="http://schemas.microsoft.com/office/drawing/2010/main" id="{711AAE65-40D4-4DB4-B011-B36C946D21EB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426958" y="1502111"/>
            <a:ext cx="6769703" cy="3172691"/>
          </a:xfrm>
        </p:spPr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Completely trustworthy.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Strong programming and computer networking skills.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Learn about the system and trying to find its weakness.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Techniques of Criminal hackers-Detection-Prevention.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C703B225-BA65-44C3-98D3-48841D11CBF5}">
        <p14:creationId xmlns:p14="http://schemas.microsoft.com/office/powerpoint/2010/main" val="168875142040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4D39838-A12D-4880-A24E-FD6A6FE3E40E}">
                <a16:creationId xmlns:a16="http://schemas.microsoft.com/office/drawing/2010/main" id="{F27286BD-54CA-4F61-8BAC-C69BCC1DB5EC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accent1">
                    <a:lumMod val="75000"/>
                  </a:schemeClr>
                </a:solidFill>
              </a:rPr>
              <a:t>Types of Hackers</a:t>
            </a:r>
            <a:endParaRPr dirty="0"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6E347A25-DC30-4750-91F0-DA439581314D}">
                <a16:creationId xmlns:a16="http://schemas.microsoft.com/office/drawing/2010/main" id="{8A77B093-0F49-4084-A123-C7DEA5507031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Black Hat Hacker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White Hat Hacker</a:t>
            </a:r>
          </a:p>
          <a:p>
            <a:pPr/>
            <a:r>
              <a:rPr dirty="0"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Grey Hat Hacker</a:t>
            </a:r>
            <a:endParaRPr dirty="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">
            <a:extLst>
              <a:ext uri="{1B512B41-D7FA-414A-962A-0C6CA7FC7424}">
                <a16:creationId xmlns:a16="http://schemas.microsoft.com/office/drawing/2010/main" id="{03BED880-5001-453E-9996-552AAE68C3AE}"/>
              </a:ext>
            </a:extLst>
          </p:cNvPr>
          <p:cNvPicPr>
            <a:picLocks noChangeAspect="true"/>
          </p:cNvPicPr>
          <p:nvPr/>
        </p:nvPicPr>
        <p:blipFill>
          <a:blip/>
          <a:stretch>
            <a:fillRect/>
          </a:stretch>
        </p:blipFill>
        <p:spPr>
          <a:xfrm flipH="false" flipV="false" rot="0">
            <a:off x="3908764" y="1915610"/>
            <a:ext cx="2563958" cy="2155821"/>
          </a:xfrm>
          <a:prstGeom prst="rect">
            <a:avLst/>
          </a:prstGeom>
          <a:noFill/>
        </p:spPr>
      </p:pic>
    </p:spTree>
    <p:extLst>
      <p:ext uri="{E5B60E60-D182-49EC-B631-EE5A13A3D53E}">
        <p14:creationId xmlns:p14="http://schemas.microsoft.com/office/powerpoint/2010/main" val="1688751420407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rbit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rb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944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944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508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10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100000"/>
                <a:shade val="85000"/>
                <a:alpha val="100000"/>
                <a:satMod val="150000"/>
              </a:schemeClr>
            </a:gs>
          </a:gsLst>
          <a:path path="circle">
            <a:fillToRect b="100000" r="100000"/>
          </a:path>
        </a:gra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60000">
              <a:schemeClr val="phClr">
                <a:shade val="85000"/>
                <a:satMod val="60000"/>
              </a:schemeClr>
            </a:gs>
            <a:gs pos="100000">
              <a:schemeClr val="phClr">
                <a:shade val="50000"/>
                <a:satMod val="25000"/>
              </a:schemeClr>
            </a:gs>
          </a:gsLst>
          <a:path path="circle">
            <a:fillToRect b="100000" r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rbit">
  <a:themeElements>
    <a:clrScheme name="Orbit">
      <a:dk1>
        <a:srgbClr val="000000"/>
      </a:dk1>
      <a:lt1>
        <a:srgbClr val="ffffff"/>
      </a:lt1>
      <a:dk2>
        <a:srgbClr val="323232"/>
      </a:dk2>
      <a:lt2>
        <a:srgbClr val="f0f0f0"/>
      </a:lt2>
      <a:accent1>
        <a:srgbClr val="22a8c4"/>
      </a:accent1>
      <a:accent2>
        <a:srgbClr val="86cb21"/>
      </a:accent2>
      <a:accent3>
        <a:srgbClr val="e7c21f"/>
      </a:accent3>
      <a:accent4>
        <a:srgbClr val="e77e26"/>
      </a:accent4>
      <a:accent5>
        <a:srgbClr val="e64773"/>
      </a:accent5>
      <a:accent6>
        <a:srgbClr val="8d5fa7"/>
      </a:accent6>
      <a:hlink>
        <a:srgbClr val="22a8c4"/>
      </a:hlink>
      <a:folHlink>
        <a:srgbClr val="8d5fa7"/>
      </a:folHlink>
    </a:clrScheme>
    <a:fontScheme name="Orbit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rb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944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9440000" scaled="0"/>
        </a:gradFill>
      </a:fillStyleLst>
      <a:lnStyleLst>
        <a:ln cap="flat" w="12700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508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10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100000"/>
                <a:shade val="85000"/>
                <a:alpha val="100000"/>
                <a:satMod val="150000"/>
              </a:schemeClr>
            </a:gs>
          </a:gsLst>
          <a:path path="circle">
            <a:fillToRect b="100000" r="100000"/>
          </a:path>
        </a:gra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60000">
              <a:schemeClr val="phClr">
                <a:shade val="85000"/>
                <a:satMod val="60000"/>
              </a:schemeClr>
            </a:gs>
            <a:gs pos="100000">
              <a:schemeClr val="phClr">
                <a:shade val="50000"/>
                <a:satMod val="25000"/>
              </a:schemeClr>
            </a:gs>
          </a:gsLst>
          <a:path path="circle">
            <a:fillToRect b="100000" r="10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2023-07-07T19:18:28Z</dcterms:created>
  <dcterms:modified xsi:type="dcterms:W3CDTF">2023-07-07T22:57:54Z</dcterms:modified>
</cp:coreProperties>
</file>