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9" r:id="rId4"/>
    <p:sldId id="270" r:id="rId5"/>
    <p:sldId id="259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75CD-8943-44D1-BE4A-6C31CDCC4B9B}" type="datetimeFigureOut">
              <a:rPr lang="ru-RU" smtClean="0"/>
              <a:t>28.12.2018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4AD-E729-4B8C-9FA4-C426A2745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19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75CD-8943-44D1-BE4A-6C31CDCC4B9B}" type="datetimeFigureOut">
              <a:rPr lang="ru-RU" smtClean="0"/>
              <a:t>28.12.2018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4AD-E729-4B8C-9FA4-C426A2745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54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75CD-8943-44D1-BE4A-6C31CDCC4B9B}" type="datetimeFigureOut">
              <a:rPr lang="ru-RU" smtClean="0"/>
              <a:t>28.12.2018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4AD-E729-4B8C-9FA4-C426A2745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30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75CD-8943-44D1-BE4A-6C31CDCC4B9B}" type="datetimeFigureOut">
              <a:rPr lang="ru-RU" smtClean="0"/>
              <a:t>28.12.2018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4AD-E729-4B8C-9FA4-C426A2745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42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75CD-8943-44D1-BE4A-6C31CDCC4B9B}" type="datetimeFigureOut">
              <a:rPr lang="ru-RU" smtClean="0"/>
              <a:t>28.12.2018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4AD-E729-4B8C-9FA4-C426A2745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58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75CD-8943-44D1-BE4A-6C31CDCC4B9B}" type="datetimeFigureOut">
              <a:rPr lang="ru-RU" smtClean="0"/>
              <a:t>28.12.2018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4AD-E729-4B8C-9FA4-C426A2745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41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75CD-8943-44D1-BE4A-6C31CDCC4B9B}" type="datetimeFigureOut">
              <a:rPr lang="ru-RU" smtClean="0"/>
              <a:t>28.12.2018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4AD-E729-4B8C-9FA4-C426A2745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06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75CD-8943-44D1-BE4A-6C31CDCC4B9B}" type="datetimeFigureOut">
              <a:rPr lang="ru-RU" smtClean="0"/>
              <a:t>28.12.2018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4AD-E729-4B8C-9FA4-C426A2745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2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75CD-8943-44D1-BE4A-6C31CDCC4B9B}" type="datetimeFigureOut">
              <a:rPr lang="ru-RU" smtClean="0"/>
              <a:t>28.12.2018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4AD-E729-4B8C-9FA4-C426A2745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75CD-8943-44D1-BE4A-6C31CDCC4B9B}" type="datetimeFigureOut">
              <a:rPr lang="ru-RU" smtClean="0"/>
              <a:t>28.12.2018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4AD-E729-4B8C-9FA4-C426A2745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28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75CD-8943-44D1-BE4A-6C31CDCC4B9B}" type="datetimeFigureOut">
              <a:rPr lang="ru-RU" smtClean="0"/>
              <a:t>28.12.2018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4AD-E729-4B8C-9FA4-C426A2745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8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475CD-8943-44D1-BE4A-6C31CDCC4B9B}" type="datetimeFigureOut">
              <a:rPr lang="ru-RU" smtClean="0"/>
              <a:t>28.12.2018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84AD-E729-4B8C-9FA4-C426A2745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07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79418" y="2355417"/>
            <a:ext cx="9144000" cy="2022619"/>
          </a:xfrm>
        </p:spPr>
        <p:txBody>
          <a:bodyPr>
            <a:normAutofit fontScale="90000"/>
          </a:bodyPr>
          <a:lstStyle/>
          <a:p>
            <a:r>
              <a:rPr lang="ru-RU" sz="7200" b="1" dirty="0"/>
              <a:t>А</a:t>
            </a:r>
            <a:r>
              <a:rPr lang="ru-RU" sz="7200" b="1" dirty="0" smtClean="0"/>
              <a:t>нализ настроения по сообщениям</a:t>
            </a:r>
            <a:endParaRPr lang="ru-RU" sz="7200" b="1" dirty="0"/>
          </a:p>
        </p:txBody>
      </p:sp>
    </p:spTree>
    <p:extLst>
      <p:ext uri="{BB962C8B-B14F-4D97-AF65-F5344CB8AC3E}">
        <p14:creationId xmlns:p14="http://schemas.microsoft.com/office/powerpoint/2010/main" val="9344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Диаграмма классов</a:t>
            </a:r>
            <a:endParaRPr lang="ru-RU" b="1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402" y="1690688"/>
            <a:ext cx="6162144" cy="4942846"/>
          </a:xfrm>
        </p:spPr>
      </p:pic>
    </p:spTree>
    <p:extLst>
      <p:ext uri="{BB962C8B-B14F-4D97-AF65-F5344CB8AC3E}">
        <p14:creationId xmlns:p14="http://schemas.microsoft.com/office/powerpoint/2010/main" val="329847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Модель бизнес-процесса </a:t>
            </a:r>
            <a:r>
              <a:rPr lang="en-US" b="1" dirty="0" smtClean="0"/>
              <a:t>IDEF0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11937"/>
            <a:ext cx="5631873" cy="301326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565" y="3448506"/>
            <a:ext cx="5508110" cy="302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3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Макет приложения. </a:t>
            </a:r>
            <a:r>
              <a:rPr lang="en-US" b="1" dirty="0" smtClean="0"/>
              <a:t>Main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4072" y="1825625"/>
            <a:ext cx="56038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Макет приложения. </a:t>
            </a:r>
            <a:r>
              <a:rPr lang="en-US" b="1" dirty="0" smtClean="0"/>
              <a:t>History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9450" y="2367756"/>
            <a:ext cx="57531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4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Макет приложения. </a:t>
            </a:r>
            <a:r>
              <a:rPr lang="en-US" b="1" dirty="0" smtClean="0"/>
              <a:t>List groups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7950" y="2039144"/>
            <a:ext cx="68961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4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Основная цель проекта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Целью </a:t>
            </a:r>
            <a:r>
              <a:rPr lang="ru-RU" dirty="0" smtClean="0"/>
              <a:t>проекта является </a:t>
            </a:r>
            <a:r>
              <a:rPr lang="ru-RU" dirty="0"/>
              <a:t>с</a:t>
            </a:r>
            <a:r>
              <a:rPr lang="ru-RU" dirty="0" smtClean="0"/>
              <a:t>оздание системы для определения тональности </a:t>
            </a:r>
            <a:r>
              <a:rPr lang="ru-RU" dirty="0"/>
              <a:t>сообщений из определенных источников по определенному запросу </a:t>
            </a:r>
            <a:r>
              <a:rPr lang="ru-RU" dirty="0" smtClean="0"/>
              <a:t>пользователя. В конечном итоге будет получен анализ тональности сообщений пользователей социальной сети </a:t>
            </a:r>
            <a:r>
              <a:rPr lang="ru-RU" dirty="0" err="1" smtClean="0"/>
              <a:t>Вконтакте</a:t>
            </a:r>
            <a:r>
              <a:rPr lang="ru-RU" dirty="0" smtClean="0"/>
              <a:t> </a:t>
            </a:r>
            <a:r>
              <a:rPr lang="ru-RU" dirty="0" smtClean="0"/>
              <a:t>по какому-либо конкретному </a:t>
            </a:r>
            <a:r>
              <a:rPr lang="ru-RU" dirty="0" smtClean="0"/>
              <a:t>событию.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399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Сравнение методов анализа тональности текста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475" y="2394166"/>
            <a:ext cx="9163050" cy="364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3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Минусы выбранного метода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Основной </a:t>
            </a:r>
            <a:r>
              <a:rPr lang="ru-RU" dirty="0"/>
              <a:t>проблемой словарных методов считается процесс </a:t>
            </a:r>
            <a:br>
              <a:rPr lang="ru-RU" dirty="0"/>
            </a:br>
            <a:r>
              <a:rPr lang="ru-RU" dirty="0"/>
              <a:t>составления словаря: чтобы получить метод, классифицирующий документ с </a:t>
            </a:r>
            <a:r>
              <a:rPr lang="ru-RU" dirty="0" smtClean="0"/>
              <a:t>высокой </a:t>
            </a:r>
            <a:r>
              <a:rPr lang="ru-RU" dirty="0"/>
              <a:t>точностью, термины словаря должны иметь вес, адекватный п</a:t>
            </a:r>
            <a:r>
              <a:rPr lang="ru-RU" dirty="0" smtClean="0"/>
              <a:t>редметной </a:t>
            </a:r>
            <a:r>
              <a:rPr lang="ru-RU" dirty="0"/>
              <a:t>области документа. </a:t>
            </a:r>
            <a:r>
              <a:rPr lang="ru-RU" dirty="0" smtClean="0"/>
              <a:t>Например, слово </a:t>
            </a:r>
            <a:r>
              <a:rPr lang="ru-RU" dirty="0"/>
              <a:t>«большой» по отношению </a:t>
            </a:r>
            <a:r>
              <a:rPr lang="ru-RU" dirty="0" smtClean="0"/>
              <a:t>к </a:t>
            </a:r>
            <a:r>
              <a:rPr lang="ru-RU" dirty="0"/>
              <a:t>объему памяти жесткого диска является положительной характеристикой, </a:t>
            </a:r>
            <a:r>
              <a:rPr lang="ru-RU" dirty="0" smtClean="0"/>
              <a:t>но </a:t>
            </a:r>
            <a:r>
              <a:rPr lang="ru-RU" dirty="0"/>
              <a:t>отрицательной по отношению к размеру мобильного телефона.</a:t>
            </a:r>
          </a:p>
        </p:txBody>
      </p:sp>
    </p:spTree>
    <p:extLst>
      <p:ext uri="{BB962C8B-B14F-4D97-AF65-F5344CB8AC3E}">
        <p14:creationId xmlns:p14="http://schemas.microsoft.com/office/powerpoint/2010/main" val="207592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Список аналогов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Система «</a:t>
            </a:r>
            <a:r>
              <a:rPr lang="en-US" dirty="0" smtClean="0"/>
              <a:t>Brand Analytics</a:t>
            </a:r>
            <a:r>
              <a:rPr lang="ru-RU" dirty="0" smtClean="0"/>
              <a:t>»-обширная система, которая позволяет собирать информацию из социальных сетей.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056" y="3312464"/>
            <a:ext cx="4775888" cy="137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2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Функциональные требования к системе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Система должна:</a:t>
            </a:r>
          </a:p>
          <a:p>
            <a:r>
              <a:rPr lang="ru-RU" dirty="0" smtClean="0"/>
              <a:t>предоставлять возможность изменять источники данных для сбора сообщений.</a:t>
            </a:r>
          </a:p>
          <a:p>
            <a:r>
              <a:rPr lang="ru-RU" dirty="0" smtClean="0"/>
              <a:t>сохранять проанализированные сообщения и успешные запросы.</a:t>
            </a:r>
          </a:p>
          <a:p>
            <a:r>
              <a:rPr lang="ru-RU" dirty="0"/>
              <a:t>Необходимо определять эмоциональную окраску текста на основе выборки сообщений социальной сети «</a:t>
            </a:r>
            <a:r>
              <a:rPr lang="ru-RU" dirty="0" err="1"/>
              <a:t>ВКонтакте</a:t>
            </a:r>
            <a:r>
              <a:rPr lang="ru-RU" dirty="0"/>
              <a:t>» по трем категориям: позитивная, нейтральная и негативная. </a:t>
            </a:r>
            <a:endParaRPr lang="ru-RU" dirty="0" smtClean="0"/>
          </a:p>
          <a:p>
            <a:r>
              <a:rPr lang="ru-RU" dirty="0"/>
              <a:t>Точность определения тональности не менее 70 %. </a:t>
            </a:r>
          </a:p>
          <a:p>
            <a:r>
              <a:rPr lang="ru-RU" dirty="0"/>
              <a:t>Система анализа должна быть реализована как </a:t>
            </a:r>
            <a:r>
              <a:rPr lang="ru-RU" dirty="0" err="1"/>
              <a:t>web</a:t>
            </a:r>
            <a:r>
              <a:rPr lang="ru-RU" dirty="0"/>
              <a:t>-приложение и быть доступна с любого устройства, имеющего выход в сеть Интернет.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55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Обзор актуальных технологий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VK API</a:t>
            </a:r>
          </a:p>
          <a:p>
            <a:r>
              <a:rPr lang="ru-RU" dirty="0" smtClean="0"/>
              <a:t>База данных – </a:t>
            </a:r>
            <a:r>
              <a:rPr lang="en-US" dirty="0" smtClean="0"/>
              <a:t>MySQL</a:t>
            </a:r>
            <a:endParaRPr lang="en-US" dirty="0" smtClean="0"/>
          </a:p>
          <a:p>
            <a:r>
              <a:rPr lang="ru-RU" dirty="0" smtClean="0"/>
              <a:t>Язык программирования –</a:t>
            </a:r>
            <a:r>
              <a:rPr lang="en-US" dirty="0"/>
              <a:t> </a:t>
            </a:r>
            <a:r>
              <a:rPr lang="en-US" dirty="0" smtClean="0"/>
              <a:t>Java</a:t>
            </a:r>
          </a:p>
          <a:p>
            <a:r>
              <a:rPr lang="ru-RU" dirty="0" smtClean="0"/>
              <a:t>Фреймворк для автоматизации сборки проектов – </a:t>
            </a:r>
            <a:r>
              <a:rPr lang="en-US" dirty="0" smtClean="0"/>
              <a:t>Apache Maven</a:t>
            </a:r>
          </a:p>
          <a:p>
            <a:r>
              <a:rPr lang="ru-RU" dirty="0" smtClean="0"/>
              <a:t>Фреймворк для создания веб-приложения – </a:t>
            </a:r>
            <a:r>
              <a:rPr lang="en-US" dirty="0" smtClean="0"/>
              <a:t>Spring MVC</a:t>
            </a:r>
          </a:p>
          <a:p>
            <a:r>
              <a:rPr lang="en-US" dirty="0" smtClean="0"/>
              <a:t>Bootstrap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087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Диаграмма Гантта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3819"/>
            <a:ext cx="10515600" cy="2674950"/>
          </a:xfrm>
        </p:spPr>
      </p:pic>
    </p:spTree>
    <p:extLst>
      <p:ext uri="{BB962C8B-B14F-4D97-AF65-F5344CB8AC3E}">
        <p14:creationId xmlns:p14="http://schemas.microsoft.com/office/powerpoint/2010/main" val="204402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Диаграмма прецедентов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523" y="1825625"/>
            <a:ext cx="5648953" cy="4351338"/>
          </a:xfrm>
        </p:spPr>
      </p:pic>
    </p:spTree>
    <p:extLst>
      <p:ext uri="{BB962C8B-B14F-4D97-AF65-F5344CB8AC3E}">
        <p14:creationId xmlns:p14="http://schemas.microsoft.com/office/powerpoint/2010/main" val="174959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1207</TotalTime>
  <Words>164</Words>
  <Application>Microsoft Office PowerPoint</Application>
  <PresentationFormat>Широкоэкранный</PresentationFormat>
  <Paragraphs>30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Анализ настроения по сообщениям</vt:lpstr>
      <vt:lpstr>Основная цель проекта</vt:lpstr>
      <vt:lpstr>Сравнение методов анализа тональности текста</vt:lpstr>
      <vt:lpstr>Минусы выбранного метода</vt:lpstr>
      <vt:lpstr>Список аналогов</vt:lpstr>
      <vt:lpstr>Функциональные требования к системе</vt:lpstr>
      <vt:lpstr>Обзор актуальных технологий</vt:lpstr>
      <vt:lpstr>Диаграмма Гантта</vt:lpstr>
      <vt:lpstr>Диаграмма прецедентов</vt:lpstr>
      <vt:lpstr>Диаграмма классов</vt:lpstr>
      <vt:lpstr>Модель бизнес-процесса IDEF0</vt:lpstr>
      <vt:lpstr>Макет приложения. Main</vt:lpstr>
      <vt:lpstr>Макет приложения. History</vt:lpstr>
      <vt:lpstr>Макет приложения. List groups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настроения по сообщениям</dc:title>
  <dc:creator>Александр Сонин</dc:creator>
  <cp:lastModifiedBy>Александр Сонин</cp:lastModifiedBy>
  <cp:revision>31</cp:revision>
  <dcterms:created xsi:type="dcterms:W3CDTF">2018-12-02T19:34:58Z</dcterms:created>
  <dcterms:modified xsi:type="dcterms:W3CDTF">2018-12-28T21:33:57Z</dcterms:modified>
</cp:coreProperties>
</file>