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9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61" r:id="rId4"/>
    <p:sldId id="269" r:id="rId5"/>
    <p:sldId id="270" r:id="rId6"/>
    <p:sldId id="271" r:id="rId7"/>
    <p:sldId id="272" r:id="rId8"/>
    <p:sldId id="266" r:id="rId9"/>
    <p:sldId id="267" r:id="rId10"/>
    <p:sldId id="262" r:id="rId11"/>
    <p:sldId id="268" r:id="rId12"/>
    <p:sldId id="265" r:id="rId13"/>
    <p:sldId id="259" r:id="rId14"/>
    <p:sldId id="264" r:id="rId15"/>
    <p:sldId id="263" r:id="rId16"/>
  </p:sldIdLst>
  <p:sldSz cx="12192000" cy="6858000"/>
  <p:notesSz cx="6858000" cy="9144000"/>
  <p:embeddedFontLst>
    <p:embeddedFont>
      <p:font typeface="Open Sans" panose="020B0604020202020204" charset="0"/>
      <p:regular r:id="rId19"/>
      <p:bold r:id="rId20"/>
      <p:italic r:id="rId21"/>
      <p:boldItalic r:id="rId22"/>
    </p:embeddedFont>
    <p:embeddedFont>
      <p:font typeface="Open Sans SemiBold" panose="020B0604020202020204" charset="0"/>
      <p:regular r:id="rId23"/>
      <p:bold r:id="rId24"/>
      <p:italic r:id="rId25"/>
      <p:boldItalic r:id="rId26"/>
    </p:embeddedFont>
    <p:embeddedFont>
      <p:font typeface="Open Sans SemiBold" panose="020B0604020202020204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E0C1D42-27B4-4B85-BD48-67BF9B016ED7}">
          <p14:sldIdLst>
            <p14:sldId id="256"/>
            <p14:sldId id="257"/>
            <p14:sldId id="261"/>
            <p14:sldId id="269"/>
            <p14:sldId id="270"/>
            <p14:sldId id="271"/>
            <p14:sldId id="272"/>
            <p14:sldId id="266"/>
            <p14:sldId id="267"/>
            <p14:sldId id="262"/>
            <p14:sldId id="268"/>
            <p14:sldId id="265"/>
            <p14:sldId id="259"/>
            <p14:sldId id="264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lamen Tsekov" initials="PT" lastIdx="2" clrIdx="0">
    <p:extLst>
      <p:ext uri="{19B8F6BF-5375-455C-9EA6-DF929625EA0E}">
        <p15:presenceInfo xmlns:p15="http://schemas.microsoft.com/office/powerpoint/2012/main" userId="S-1-5-21-720956978-1703664399-1297568068-11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722C"/>
    <a:srgbClr val="0A8B58"/>
    <a:srgbClr val="17AC53"/>
    <a:srgbClr val="11A48C"/>
    <a:srgbClr val="006BA3"/>
    <a:srgbClr val="17AD53"/>
    <a:srgbClr val="F2F2F2"/>
    <a:srgbClr val="0E963A"/>
    <a:srgbClr val="0B712B"/>
    <a:srgbClr val="095B6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55" autoAdjust="0"/>
    <p:restoredTop sz="94763" autoAdjust="0"/>
  </p:normalViewPr>
  <p:slideViewPr>
    <p:cSldViewPr snapToGrid="0">
      <p:cViewPr varScale="1">
        <p:scale>
          <a:sx n="114" d="100"/>
          <a:sy n="114" d="100"/>
        </p:scale>
        <p:origin x="324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3424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>
              <a:latin typeface="Open Sans" panose="020B0606030504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DB28CE-08A3-4EEF-ABA4-B52CE63DDA99}" type="datetimeFigureOut">
              <a:rPr lang="bg-BG" smtClean="0">
                <a:latin typeface="Open Sans" panose="020B0606030504020204" pitchFamily="34" charset="0"/>
              </a:rPr>
              <a:pPr/>
              <a:t>24.2.2020 г.</a:t>
            </a:fld>
            <a:endParaRPr lang="bg-BG" dirty="0">
              <a:latin typeface="Open Sans" panose="020B0606030504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 dirty="0">
              <a:latin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F798A-4F2A-403C-A4A3-3CDFAA2AECC2}" type="slidenum">
              <a:rPr lang="bg-BG" smtClean="0">
                <a:latin typeface="Open Sans" panose="020B0606030504020204" pitchFamily="34" charset="0"/>
              </a:rPr>
              <a:pPr/>
              <a:t>‹#›</a:t>
            </a:fld>
            <a:endParaRPr lang="bg-BG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7515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en Sans" panose="020B0606030504020204" pitchFamily="34" charset="0"/>
              </a:defRPr>
            </a:lvl1pPr>
          </a:lstStyle>
          <a:p>
            <a:endParaRPr lang="bg-B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en Sans" panose="020B0606030504020204" pitchFamily="34" charset="0"/>
              </a:defRPr>
            </a:lvl1pPr>
          </a:lstStyle>
          <a:p>
            <a:fld id="{F76F43C1-384F-460C-8FF4-5BDF38E9C958}" type="datetimeFigureOut">
              <a:rPr lang="bg-BG" smtClean="0"/>
              <a:pPr/>
              <a:t>24.2.2020 г.</a:t>
            </a:fld>
            <a:endParaRPr lang="bg-B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en Sans" panose="020B0606030504020204" pitchFamily="34" charset="0"/>
              </a:defRPr>
            </a:lvl1pPr>
          </a:lstStyle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en Sans" panose="020B0606030504020204" pitchFamily="34" charset="0"/>
              </a:defRPr>
            </a:lvl1pPr>
          </a:lstStyle>
          <a:p>
            <a:fld id="{7E4CE2D8-EB03-4AA1-8E49-0E640BAB93A9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454719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CE2D8-EB03-4AA1-8E49-0E640BAB93A9}" type="slidenum">
              <a:rPr lang="bg-BG" smtClean="0"/>
              <a:pPr/>
              <a:t>1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94951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006B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C03ACC2-B2BC-46E6-8971-3DFED6185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497" y="4922045"/>
            <a:ext cx="9855006" cy="135731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CD6768-1729-489D-8E39-F43BF5C269E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97" y="426988"/>
            <a:ext cx="9855006" cy="437893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52AA78-657A-4DA0-B881-21A817245FE1}"/>
              </a:ext>
            </a:extLst>
          </p:cNvPr>
          <p:cNvSpPr/>
          <p:nvPr/>
        </p:nvSpPr>
        <p:spPr>
          <a:xfrm>
            <a:off x="4183457" y="6398659"/>
            <a:ext cx="38250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Copyright © 2019, Scale Focus AD, www.scalefocus.com</a:t>
            </a:r>
          </a:p>
        </p:txBody>
      </p:sp>
    </p:spTree>
    <p:extLst>
      <p:ext uri="{BB962C8B-B14F-4D97-AF65-F5344CB8AC3E}">
        <p14:creationId xmlns:p14="http://schemas.microsoft.com/office/powerpoint/2010/main" val="364895220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ground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8FBBB-9BC1-4061-8632-B9414E9FA952}"/>
              </a:ext>
            </a:extLst>
          </p:cNvPr>
          <p:cNvSpPr txBox="1">
            <a:spLocks/>
          </p:cNvSpPr>
          <p:nvPr/>
        </p:nvSpPr>
        <p:spPr>
          <a:xfrm>
            <a:off x="11521567" y="6327250"/>
            <a:ext cx="5382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bg-BG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E1C71C1-0453-4EE6-91FA-5ACB11147144}" type="slidenum">
              <a:rPr lang="bg-BG" sz="1100" b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bg-BG" sz="11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258F79-5CD6-4BCF-9F76-05841CC2C43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1" y="6384986"/>
            <a:ext cx="387097" cy="2651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C095E0-9135-4CF3-B248-402890A83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334506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ground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8FBBB-9BC1-4061-8632-B9414E9FA952}"/>
              </a:ext>
            </a:extLst>
          </p:cNvPr>
          <p:cNvSpPr txBox="1">
            <a:spLocks/>
          </p:cNvSpPr>
          <p:nvPr/>
        </p:nvSpPr>
        <p:spPr>
          <a:xfrm>
            <a:off x="11521567" y="6327250"/>
            <a:ext cx="5382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bg-BG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E1C71C1-0453-4EE6-91FA-5ACB11147144}" type="slidenum">
              <a:rPr lang="bg-BG" sz="1100" b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bg-BG" sz="11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258F79-5CD6-4BCF-9F76-05841CC2C43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1" y="6384986"/>
            <a:ext cx="387097" cy="2651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C095E0-9135-4CF3-B248-402890A83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678" y="2382838"/>
            <a:ext cx="7436645" cy="2092324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7F1317-09FC-4E33-B6AA-7BDD8A09D78D}"/>
              </a:ext>
            </a:extLst>
          </p:cNvPr>
          <p:cNvSpPr/>
          <p:nvPr/>
        </p:nvSpPr>
        <p:spPr>
          <a:xfrm>
            <a:off x="1905001" y="1890823"/>
            <a:ext cx="8381999" cy="3076354"/>
          </a:xfrm>
          <a:prstGeom prst="rect">
            <a:avLst/>
          </a:pr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90565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E3A12FC-A313-4B04-B1BC-625B1E439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731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FAF42A-5831-4B5B-8745-B7AB13BB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367D1-DD2A-447B-8F60-0A314D880A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37499"/>
            <a:ext cx="4869656" cy="4739464"/>
          </a:xfrm>
        </p:spPr>
        <p:txBody>
          <a:bodyPr/>
          <a:lstStyle>
            <a:lvl1pPr>
              <a:defRPr sz="240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28CCA8-D7AD-476C-8027-363D0AA17DF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2" y="6383986"/>
            <a:ext cx="387097" cy="2621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D6E607-97A9-440C-8A49-CAFAEED88E5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550" y="6373509"/>
            <a:ext cx="274320" cy="272606"/>
          </a:xfrm>
          <a:prstGeom prst="rect">
            <a:avLst/>
          </a:prstGeom>
        </p:spPr>
      </p:pic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5C61A420-6E06-4A52-848A-26378148C386}"/>
              </a:ext>
            </a:extLst>
          </p:cNvPr>
          <p:cNvSpPr txBox="1">
            <a:spLocks/>
          </p:cNvSpPr>
          <p:nvPr/>
        </p:nvSpPr>
        <p:spPr>
          <a:xfrm>
            <a:off x="11521567" y="6327250"/>
            <a:ext cx="5382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bg-BG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E1C71C1-0453-4EE6-91FA-5ACB11147144}" type="slidenum">
              <a:rPr lang="bg-BG" sz="1100" b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bg-BG" sz="11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77FEFF-4E42-4483-B416-892189E065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080" y="1955155"/>
            <a:ext cx="5197176" cy="463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5617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E5D10A-94AC-420B-BC23-7980608ED2A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89" y="562954"/>
            <a:ext cx="10058400" cy="953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16003A-805C-4298-B213-5D62B34EC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366" y="215109"/>
            <a:ext cx="7865268" cy="791032"/>
          </a:xfrm>
          <a:solidFill>
            <a:schemeClr val="bg1"/>
          </a:solidFill>
        </p:spPr>
        <p:txBody>
          <a:bodyPr/>
          <a:lstStyle>
            <a:lvl1pPr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CBD781-1861-4C27-AC2F-B82DD1AF892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2" y="6383986"/>
            <a:ext cx="387097" cy="2621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34F79B-19E4-4DEB-BA16-BB8BB3C47CD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550" y="6373509"/>
            <a:ext cx="274320" cy="272606"/>
          </a:xfrm>
          <a:prstGeom prst="rect">
            <a:avLst/>
          </a:prstGeom>
        </p:spPr>
      </p:pic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D78D06FC-26E9-4EDB-A709-ACD88A616AC4}"/>
              </a:ext>
            </a:extLst>
          </p:cNvPr>
          <p:cNvSpPr txBox="1">
            <a:spLocks/>
          </p:cNvSpPr>
          <p:nvPr/>
        </p:nvSpPr>
        <p:spPr>
          <a:xfrm>
            <a:off x="11521567" y="6327250"/>
            <a:ext cx="5382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bg-BG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E1C71C1-0453-4EE6-91FA-5ACB11147144}" type="slidenum">
              <a:rPr lang="bg-BG" sz="1100" b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bg-BG" sz="11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659540-4F63-4933-9C10-828D9F2ED1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37499"/>
            <a:ext cx="4869656" cy="4739464"/>
          </a:xfrm>
        </p:spPr>
        <p:txBody>
          <a:bodyPr/>
          <a:lstStyle>
            <a:lvl1pPr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027A1EE-907B-4196-88BE-0D2E7866BC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080" y="1955155"/>
            <a:ext cx="5197176" cy="463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18908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Line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E5D10A-94AC-420B-BC23-7980608ED2A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89" y="562954"/>
            <a:ext cx="10058400" cy="953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16003A-805C-4298-B213-5D62B34EC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366" y="215109"/>
            <a:ext cx="7865268" cy="791032"/>
          </a:xfrm>
          <a:solidFill>
            <a:schemeClr val="bg1"/>
          </a:solidFill>
        </p:spPr>
        <p:txBody>
          <a:bodyPr/>
          <a:lstStyle>
            <a:lvl1pPr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CBD781-1861-4C27-AC2F-B82DD1AF892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2" y="6383986"/>
            <a:ext cx="387097" cy="2621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34F79B-19E4-4DEB-BA16-BB8BB3C47CD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550" y="6373509"/>
            <a:ext cx="274320" cy="272606"/>
          </a:xfrm>
          <a:prstGeom prst="rect">
            <a:avLst/>
          </a:prstGeom>
        </p:spPr>
      </p:pic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D78D06FC-26E9-4EDB-A709-ACD88A616AC4}"/>
              </a:ext>
            </a:extLst>
          </p:cNvPr>
          <p:cNvSpPr txBox="1">
            <a:spLocks/>
          </p:cNvSpPr>
          <p:nvPr/>
        </p:nvSpPr>
        <p:spPr>
          <a:xfrm>
            <a:off x="11521567" y="6327250"/>
            <a:ext cx="5382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bg-BG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E1C71C1-0453-4EE6-91FA-5ACB11147144}" type="slidenum">
              <a:rPr lang="bg-BG" sz="1100" b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bg-BG" sz="11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659540-4F63-4933-9C10-828D9F2ED1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55155"/>
            <a:ext cx="5024938" cy="4221808"/>
          </a:xfrm>
        </p:spPr>
        <p:txBody>
          <a:bodyPr/>
          <a:lstStyle>
            <a:lvl1pPr>
              <a:defRPr sz="2000"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E81047D-D44D-4FB1-8225-1DD3EB3D53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080" y="1955155"/>
            <a:ext cx="5197176" cy="4636008"/>
          </a:xfrm>
          <a:prstGeom prst="rect">
            <a:avLst/>
          </a:prstGeom>
        </p:spPr>
      </p:pic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D528DAD2-D156-4ABF-A34B-8E9BED3070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25769" y="1296988"/>
            <a:ext cx="5195798" cy="52863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2200" b="1">
                <a:solidFill>
                  <a:srgbClr val="42424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algn="ctr">
              <a:defRPr sz="2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algn="ctr">
              <a:defRPr sz="2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algn="ctr">
              <a:defRPr sz="2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algn="ctr">
              <a:defRPr sz="2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7E2F6D-6835-4D18-88AA-6695CF00B0BD}"/>
              </a:ext>
            </a:extLst>
          </p:cNvPr>
          <p:cNvSpPr/>
          <p:nvPr/>
        </p:nvSpPr>
        <p:spPr>
          <a:xfrm>
            <a:off x="4274289" y="1296986"/>
            <a:ext cx="1588849" cy="52863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B0FC2B0F-CC18-4549-925A-D6DD91B879D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1308098"/>
            <a:ext cx="3436089" cy="5064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>
              <a:buNone/>
              <a:defRPr sz="2000">
                <a:solidFill>
                  <a:srgbClr val="5B5B5B"/>
                </a:solidFill>
                <a:latin typeface="Open Sans SemiBold" panose="020B0604020202020204" charset="0"/>
                <a:ea typeface="Open Sans SemiBold" panose="020B0604020202020204" charset="0"/>
                <a:cs typeface="Open Sans SemiBold" panose="020B060402020202020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350160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19FED4-E955-42C6-B83C-C1E6810CD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59944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729947-D05E-4DC5-AB78-BFAA55DCE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534" y="236541"/>
            <a:ext cx="4933265" cy="791032"/>
          </a:xfrm>
        </p:spPr>
        <p:txBody>
          <a:bodyPr anchor="ctr" anchorCtr="0"/>
          <a:lstStyle>
            <a:lvl1pPr algn="l"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7A342B-51F7-4115-A02D-48B2A66976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1" y="6384986"/>
            <a:ext cx="387097" cy="26517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B3C1CC-520B-4A1E-994C-A347CEBD594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420534" y="1307305"/>
            <a:ext cx="4933266" cy="4869657"/>
          </a:xfrm>
        </p:spPr>
        <p:txBody>
          <a:bodyPr/>
          <a:lstStyle>
            <a:lvl1pPr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B2405E-F120-4A12-9562-EA752BFA497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550" y="6373509"/>
            <a:ext cx="274320" cy="272606"/>
          </a:xfrm>
          <a:prstGeom prst="rect">
            <a:avLst/>
          </a:prstGeom>
        </p:spPr>
      </p:pic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FDD8A18B-CEFB-48AB-9D45-4602D910E5F2}"/>
              </a:ext>
            </a:extLst>
          </p:cNvPr>
          <p:cNvSpPr txBox="1">
            <a:spLocks/>
          </p:cNvSpPr>
          <p:nvPr/>
        </p:nvSpPr>
        <p:spPr>
          <a:xfrm>
            <a:off x="11521567" y="6327250"/>
            <a:ext cx="5382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bg-BG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E1C71C1-0453-4EE6-91FA-5ACB11147144}" type="slidenum">
              <a:rPr lang="bg-BG" sz="1100" b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bg-BG" sz="11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34303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/3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19FED4-E955-42C6-B83C-C1E6810CD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505222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729947-D05E-4DC5-AB78-BFAA55DCE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6156" y="236541"/>
            <a:ext cx="6097644" cy="791032"/>
          </a:xfrm>
        </p:spPr>
        <p:txBody>
          <a:bodyPr anchor="ctr" anchorCtr="0"/>
          <a:lstStyle>
            <a:lvl1pPr algn="l"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7A342B-51F7-4115-A02D-48B2A66976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1" y="6384986"/>
            <a:ext cx="387097" cy="26517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B3C1CC-520B-4A1E-994C-A347CEBD594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256156" y="1307305"/>
            <a:ext cx="6097644" cy="4869657"/>
          </a:xfrm>
        </p:spPr>
        <p:txBody>
          <a:bodyPr/>
          <a:lstStyle>
            <a:lvl1pPr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B2405E-F120-4A12-9562-EA752BFA497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550" y="6373509"/>
            <a:ext cx="274320" cy="272606"/>
          </a:xfrm>
          <a:prstGeom prst="rect">
            <a:avLst/>
          </a:prstGeom>
        </p:spPr>
      </p:pic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FDD8A18B-CEFB-48AB-9D45-4602D910E5F2}"/>
              </a:ext>
            </a:extLst>
          </p:cNvPr>
          <p:cNvSpPr txBox="1">
            <a:spLocks/>
          </p:cNvSpPr>
          <p:nvPr/>
        </p:nvSpPr>
        <p:spPr>
          <a:xfrm>
            <a:off x="11521567" y="6327250"/>
            <a:ext cx="5382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bg-BG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E1C71C1-0453-4EE6-91FA-5ACB11147144}" type="slidenum">
              <a:rPr lang="bg-BG" sz="1100" b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bg-BG" sz="11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201851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/3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19FED4-E955-42C6-B83C-C1E6810CD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454914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729947-D05E-4DC5-AB78-BFAA55DCE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6156" y="236541"/>
            <a:ext cx="6097644" cy="791032"/>
          </a:xfrm>
        </p:spPr>
        <p:txBody>
          <a:bodyPr anchor="ctr" anchorCtr="0"/>
          <a:lstStyle>
            <a:lvl1pPr algn="l"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7A342B-51F7-4115-A02D-48B2A66976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1" y="6384986"/>
            <a:ext cx="387097" cy="26517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B3C1CC-520B-4A1E-994C-A347CEBD594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256156" y="1307305"/>
            <a:ext cx="6097644" cy="4869657"/>
          </a:xfrm>
        </p:spPr>
        <p:txBody>
          <a:bodyPr/>
          <a:lstStyle>
            <a:lvl1pPr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B2405E-F120-4A12-9562-EA752BFA497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550" y="6373509"/>
            <a:ext cx="274320" cy="272606"/>
          </a:xfrm>
          <a:prstGeom prst="rect">
            <a:avLst/>
          </a:prstGeom>
        </p:spPr>
      </p:pic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FDD8A18B-CEFB-48AB-9D45-4602D910E5F2}"/>
              </a:ext>
            </a:extLst>
          </p:cNvPr>
          <p:cNvSpPr txBox="1">
            <a:spLocks/>
          </p:cNvSpPr>
          <p:nvPr/>
        </p:nvSpPr>
        <p:spPr>
          <a:xfrm>
            <a:off x="11521567" y="6327250"/>
            <a:ext cx="5382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bg-BG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E1C71C1-0453-4EE6-91FA-5ACB11147144}" type="slidenum">
              <a:rPr lang="bg-BG" sz="1100" b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bg-BG" sz="11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158359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D0B37DE-9C9E-4BBB-B4BB-DB7F9E430055}"/>
              </a:ext>
            </a:extLst>
          </p:cNvPr>
          <p:cNvSpPr txBox="1">
            <a:spLocks/>
          </p:cNvSpPr>
          <p:nvPr/>
        </p:nvSpPr>
        <p:spPr>
          <a:xfrm>
            <a:off x="11521567" y="6327250"/>
            <a:ext cx="5382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bg-BG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bg-BG" sz="11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BDBF25-6F48-4A14-A60A-09A5B90B0A59}"/>
              </a:ext>
            </a:extLst>
          </p:cNvPr>
          <p:cNvSpPr/>
          <p:nvPr/>
        </p:nvSpPr>
        <p:spPr>
          <a:xfrm>
            <a:off x="0" y="2256971"/>
            <a:ext cx="12192000" cy="1647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chemeClr val="bg1"/>
              </a:solidFill>
              <a:latin typeface="Open Sans" panose="020B0606030504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FFFE66-D025-43CD-8771-A42D4927C05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292" y="6230837"/>
            <a:ext cx="1969416" cy="315106"/>
          </a:xfrm>
          <a:prstGeom prst="rect">
            <a:avLst/>
          </a:prstGeom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A895B8E-8D6A-4A35-A4BA-D32B43399C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7169" y="2749639"/>
            <a:ext cx="6697662" cy="78923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5400" b="1" cap="all" baseline="0">
                <a:solidFill>
                  <a:srgbClr val="006BB3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 algn="ctr">
              <a:buFontTx/>
              <a:buNone/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ctr">
              <a:buFontTx/>
              <a:buNone/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ctr">
              <a:buFontTx/>
              <a:buNone/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ctr">
              <a:buFontTx/>
              <a:buNone/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839100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9F20848-1B24-4833-B6B4-A430A859D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731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A17A1B-5860-4199-90B8-DA400F1B1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F9B8B-F7D9-48D5-8283-352E5E335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4418C4-806D-4254-9D6D-1A63EBBCB56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2" y="6383986"/>
            <a:ext cx="387097" cy="2621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899ACE-4748-4DE5-A27B-5EA3E6673A5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550" y="6373509"/>
            <a:ext cx="274320" cy="272606"/>
          </a:xfrm>
          <a:prstGeom prst="rect">
            <a:avLst/>
          </a:prstGeom>
        </p:spPr>
      </p:pic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409988CB-8231-4BB2-ACA9-8BB9DDF5A190}"/>
              </a:ext>
            </a:extLst>
          </p:cNvPr>
          <p:cNvSpPr txBox="1">
            <a:spLocks/>
          </p:cNvSpPr>
          <p:nvPr/>
        </p:nvSpPr>
        <p:spPr>
          <a:xfrm>
            <a:off x="11521567" y="6327250"/>
            <a:ext cx="5382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bg-BG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E1C71C1-0453-4EE6-91FA-5ACB11147144}" type="slidenum">
              <a:rPr lang="bg-BG" sz="1100" b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bg-BG" sz="11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6553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E5D10A-94AC-420B-BC23-7980608ED2A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89" y="562954"/>
            <a:ext cx="10058400" cy="953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16003A-805C-4298-B213-5D62B34EC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366" y="215109"/>
            <a:ext cx="7865268" cy="791032"/>
          </a:xfrm>
          <a:solidFill>
            <a:schemeClr val="bg1"/>
          </a:solidFill>
        </p:spPr>
        <p:txBody>
          <a:bodyPr/>
          <a:lstStyle>
            <a:lvl1pPr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C1FFB82-2129-45AD-B3D4-C25F4A838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499"/>
            <a:ext cx="10515600" cy="4827570"/>
          </a:xfrm>
        </p:spPr>
        <p:txBody>
          <a:bodyPr/>
          <a:lstStyle>
            <a:lvl1pPr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CBD781-1861-4C27-AC2F-B82DD1AF892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2" y="6383986"/>
            <a:ext cx="387097" cy="2621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34F79B-19E4-4DEB-BA16-BB8BB3C47CD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550" y="6373509"/>
            <a:ext cx="274320" cy="272606"/>
          </a:xfrm>
          <a:prstGeom prst="rect">
            <a:avLst/>
          </a:prstGeom>
        </p:spPr>
      </p:pic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D78D06FC-26E9-4EDB-A709-ACD88A616AC4}"/>
              </a:ext>
            </a:extLst>
          </p:cNvPr>
          <p:cNvSpPr txBox="1">
            <a:spLocks/>
          </p:cNvSpPr>
          <p:nvPr/>
        </p:nvSpPr>
        <p:spPr>
          <a:xfrm>
            <a:off x="11521567" y="6327250"/>
            <a:ext cx="5382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bg-BG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E1C71C1-0453-4EE6-91FA-5ACB11147144}" type="slidenum">
              <a:rPr lang="bg-BG" sz="1100" b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bg-BG" sz="11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1613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61E0E94-3807-426A-9F14-AADB30B9C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731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08F314-2868-4210-910A-9ED3EBC76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6141D1-50B8-427E-8DBB-4DD0196D77C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2" y="6383986"/>
            <a:ext cx="387097" cy="2621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0102A7-DA55-4DF9-9667-6AEB799075E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550" y="6373509"/>
            <a:ext cx="274320" cy="272606"/>
          </a:xfrm>
          <a:prstGeom prst="rect">
            <a:avLst/>
          </a:prstGeom>
        </p:spPr>
      </p:pic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9B5EE967-D217-45DF-B712-B8E999279EE8}"/>
              </a:ext>
            </a:extLst>
          </p:cNvPr>
          <p:cNvSpPr txBox="1">
            <a:spLocks/>
          </p:cNvSpPr>
          <p:nvPr/>
        </p:nvSpPr>
        <p:spPr>
          <a:xfrm>
            <a:off x="11521567" y="6327250"/>
            <a:ext cx="5382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bg-BG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E1C71C1-0453-4EE6-91FA-5ACB11147144}" type="slidenum">
              <a:rPr lang="bg-BG" sz="1100" b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bg-BG" sz="11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87810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E5D10A-94AC-420B-BC23-7980608ED2A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89" y="562954"/>
            <a:ext cx="10058400" cy="953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16003A-805C-4298-B213-5D62B34EC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366" y="215109"/>
            <a:ext cx="7865268" cy="791032"/>
          </a:xfrm>
          <a:solidFill>
            <a:schemeClr val="bg1"/>
          </a:solidFill>
        </p:spPr>
        <p:txBody>
          <a:bodyPr/>
          <a:lstStyle>
            <a:lvl1pPr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CBD781-1861-4C27-AC2F-B82DD1AF892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2" y="6383986"/>
            <a:ext cx="387097" cy="2621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34F79B-19E4-4DEB-BA16-BB8BB3C47CD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550" y="6373509"/>
            <a:ext cx="274320" cy="272606"/>
          </a:xfrm>
          <a:prstGeom prst="rect">
            <a:avLst/>
          </a:prstGeom>
        </p:spPr>
      </p:pic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D78D06FC-26E9-4EDB-A709-ACD88A616AC4}"/>
              </a:ext>
            </a:extLst>
          </p:cNvPr>
          <p:cNvSpPr txBox="1">
            <a:spLocks/>
          </p:cNvSpPr>
          <p:nvPr/>
        </p:nvSpPr>
        <p:spPr>
          <a:xfrm>
            <a:off x="11521567" y="6327250"/>
            <a:ext cx="5382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bg-BG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E1C71C1-0453-4EE6-91FA-5ACB11147144}" type="slidenum">
              <a:rPr lang="bg-BG" sz="1100" b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bg-BG" sz="11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94165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E3A12FC-A313-4B04-B1BC-625B1E439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731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FAF42A-5831-4B5B-8745-B7AB13BB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367D1-DD2A-447B-8F60-0A314D880A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37499"/>
            <a:ext cx="4869656" cy="4739464"/>
          </a:xfrm>
        </p:spPr>
        <p:txBody>
          <a:bodyPr/>
          <a:lstStyle>
            <a:lvl1pPr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28CCA8-D7AD-476C-8027-363D0AA17DF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2" y="6383986"/>
            <a:ext cx="387097" cy="2621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D6E607-97A9-440C-8A49-CAFAEED88E5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550" y="6373509"/>
            <a:ext cx="274320" cy="272606"/>
          </a:xfrm>
          <a:prstGeom prst="rect">
            <a:avLst/>
          </a:prstGeom>
        </p:spPr>
      </p:pic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5C61A420-6E06-4A52-848A-26378148C386}"/>
              </a:ext>
            </a:extLst>
          </p:cNvPr>
          <p:cNvSpPr txBox="1">
            <a:spLocks/>
          </p:cNvSpPr>
          <p:nvPr/>
        </p:nvSpPr>
        <p:spPr>
          <a:xfrm>
            <a:off x="11521567" y="6327250"/>
            <a:ext cx="5382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bg-BG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E1C71C1-0453-4EE6-91FA-5ACB11147144}" type="slidenum">
              <a:rPr lang="bg-BG" sz="1100" b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bg-BG" sz="11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2D8EB11-8735-478D-B685-3C88DCDF9769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484144" y="1437499"/>
            <a:ext cx="4869656" cy="4739464"/>
          </a:xfrm>
        </p:spPr>
        <p:txBody>
          <a:bodyPr/>
          <a:lstStyle>
            <a:lvl1pPr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793287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E5D10A-94AC-420B-BC23-7980608ED2A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89" y="562954"/>
            <a:ext cx="10058400" cy="953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16003A-805C-4298-B213-5D62B34EC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366" y="215109"/>
            <a:ext cx="7865268" cy="791032"/>
          </a:xfrm>
          <a:solidFill>
            <a:schemeClr val="bg1"/>
          </a:solidFill>
        </p:spPr>
        <p:txBody>
          <a:bodyPr/>
          <a:lstStyle>
            <a:lvl1pPr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CBD781-1861-4C27-AC2F-B82DD1AF892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2" y="6383986"/>
            <a:ext cx="387097" cy="2621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34F79B-19E4-4DEB-BA16-BB8BB3C47CD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550" y="6373509"/>
            <a:ext cx="274320" cy="272606"/>
          </a:xfrm>
          <a:prstGeom prst="rect">
            <a:avLst/>
          </a:prstGeom>
        </p:spPr>
      </p:pic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D78D06FC-26E9-4EDB-A709-ACD88A616AC4}"/>
              </a:ext>
            </a:extLst>
          </p:cNvPr>
          <p:cNvSpPr txBox="1">
            <a:spLocks/>
          </p:cNvSpPr>
          <p:nvPr/>
        </p:nvSpPr>
        <p:spPr>
          <a:xfrm>
            <a:off x="11521567" y="6327250"/>
            <a:ext cx="5382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bg-BG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E1C71C1-0453-4EE6-91FA-5ACB11147144}" type="slidenum">
              <a:rPr lang="bg-BG" sz="1100" b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bg-BG" sz="11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659540-4F63-4933-9C10-828D9F2ED1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37499"/>
            <a:ext cx="4869656" cy="4739464"/>
          </a:xfrm>
        </p:spPr>
        <p:txBody>
          <a:bodyPr/>
          <a:lstStyle>
            <a:lvl1pPr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523CDED-C6A3-4F7F-A6EB-5AB5BAB5FD1E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484144" y="1437499"/>
            <a:ext cx="4869656" cy="4739464"/>
          </a:xfrm>
        </p:spPr>
        <p:txBody>
          <a:bodyPr/>
          <a:lstStyle>
            <a:lvl1pPr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394157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AF8BBE-E219-42CA-A15D-055B1853BB1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2" y="6383986"/>
            <a:ext cx="387097" cy="2621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421B2C-28C1-47EE-B8C5-1A094A80560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550" y="6373509"/>
            <a:ext cx="274320" cy="272606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8FBBB-9BC1-4061-8632-B9414E9FA952}"/>
              </a:ext>
            </a:extLst>
          </p:cNvPr>
          <p:cNvSpPr txBox="1">
            <a:spLocks/>
          </p:cNvSpPr>
          <p:nvPr/>
        </p:nvSpPr>
        <p:spPr>
          <a:xfrm>
            <a:off x="11521567" y="6327250"/>
            <a:ext cx="5382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bg-BG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E1C71C1-0453-4EE6-91FA-5ACB11147144}" type="slidenum">
              <a:rPr lang="bg-BG" sz="1100" b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bg-BG" sz="11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31009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8FBBB-9BC1-4061-8632-B9414E9FA952}"/>
              </a:ext>
            </a:extLst>
          </p:cNvPr>
          <p:cNvSpPr txBox="1">
            <a:spLocks/>
          </p:cNvSpPr>
          <p:nvPr/>
        </p:nvSpPr>
        <p:spPr>
          <a:xfrm>
            <a:off x="11521567" y="6327250"/>
            <a:ext cx="5382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bg-BG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E1C71C1-0453-4EE6-91FA-5ACB11147144}" type="slidenum">
              <a:rPr lang="bg-BG" sz="1100" b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bg-BG" sz="11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36236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sv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8C7FEF-A26A-469B-BFEB-7031F54DA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91032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5A83C-1584-44C6-B0C8-EF64F18F5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37499"/>
            <a:ext cx="10515600" cy="4827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C355E5AF-66E7-4FE0-8CB9-2C14CC4E1713}"/>
              </a:ext>
            </a:extLst>
          </p:cNvPr>
          <p:cNvSpPr txBox="1">
            <a:spLocks/>
          </p:cNvSpPr>
          <p:nvPr/>
        </p:nvSpPr>
        <p:spPr>
          <a:xfrm>
            <a:off x="11521567" y="6327250"/>
            <a:ext cx="5382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bg-BG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bg-BG" sz="11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580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725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20" r:id="rId16"/>
    <p:sldLayoutId id="2147483723" r:id="rId17"/>
    <p:sldLayoutId id="2147483705" r:id="rId18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rgbClr val="42424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Tx/>
        <a:buBlip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</a:buBlip>
        <a:defRPr sz="2400" kern="1200">
          <a:solidFill>
            <a:srgbClr val="42424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6BB3"/>
        </a:buClr>
        <a:buSzPct val="120000"/>
        <a:buFont typeface="Arial" panose="020B0604020202020204" pitchFamily="34" charset="0"/>
        <a:buChar char="•"/>
        <a:defRPr sz="2000" kern="1200">
          <a:solidFill>
            <a:srgbClr val="42424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2424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42424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42424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subTitle" idx="1"/>
          </p:nvPr>
        </p:nvSpPr>
        <p:spPr>
          <a:xfrm>
            <a:off x="4382042" y="4955602"/>
            <a:ext cx="3427916" cy="522409"/>
          </a:xfrm>
        </p:spPr>
        <p:txBody>
          <a:bodyPr/>
          <a:lstStyle/>
          <a:p>
            <a:r>
              <a:rPr lang="en-US" dirty="0"/>
              <a:t>PHP 5.6 &lt; &gt; 7.0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238DC4-A08E-48CD-82AB-A291D57CA3A1}"/>
              </a:ext>
            </a:extLst>
          </p:cNvPr>
          <p:cNvSpPr txBox="1"/>
          <p:nvPr/>
        </p:nvSpPr>
        <p:spPr>
          <a:xfrm>
            <a:off x="4596413" y="5549522"/>
            <a:ext cx="299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Presented by Ivan Pavlov</a:t>
            </a:r>
          </a:p>
        </p:txBody>
      </p:sp>
    </p:spTree>
    <p:extLst>
      <p:ext uri="{BB962C8B-B14F-4D97-AF65-F5344CB8AC3E}">
        <p14:creationId xmlns:p14="http://schemas.microsoft.com/office/powerpoint/2010/main" val="1596070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0BAB6-37E7-4FC5-A734-2AEA39A99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2DE7176-2B5C-4F1E-9151-EB6F4AFF3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337" y="1196975"/>
            <a:ext cx="9077325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8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C975F-A081-4C60-8FE7-4CB6B7067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features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96C0CF-A99B-4206-9A86-AD8CEA535167}"/>
              </a:ext>
            </a:extLst>
          </p:cNvPr>
          <p:cNvSpPr txBox="1"/>
          <p:nvPr/>
        </p:nvSpPr>
        <p:spPr>
          <a:xfrm>
            <a:off x="632298" y="1429966"/>
            <a:ext cx="110311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3200" dirty="0">
                <a:latin typeface="+mj-lt"/>
              </a:rPr>
              <a:t>Easily recover from Errors and Exceptions</a:t>
            </a:r>
          </a:p>
          <a:p>
            <a:pPr marL="285750" indent="-285750">
              <a:buFontTx/>
              <a:buChar char="-"/>
            </a:pPr>
            <a:endParaRPr lang="en-US" sz="3200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sz="3200" dirty="0">
                <a:latin typeface="+mj-lt"/>
              </a:rPr>
              <a:t>Return type declarations and scalar type hints</a:t>
            </a:r>
          </a:p>
          <a:p>
            <a:pPr marL="285750" indent="-285750">
              <a:buFontTx/>
              <a:buChar char="-"/>
            </a:pPr>
            <a:endParaRPr lang="en-US" sz="3200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sz="3200" dirty="0">
                <a:latin typeface="+mj-lt"/>
              </a:rPr>
              <a:t>Nullable types and void return type</a:t>
            </a:r>
          </a:p>
          <a:p>
            <a:pPr marL="285750" indent="-285750">
              <a:buFontTx/>
              <a:buChar char="-"/>
            </a:pPr>
            <a:endParaRPr lang="en-US" sz="3200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sz="3200" dirty="0">
                <a:latin typeface="+mj-lt"/>
              </a:rPr>
              <a:t>Spaceship operator</a:t>
            </a:r>
          </a:p>
          <a:p>
            <a:pPr marL="285750" indent="-285750">
              <a:buFontTx/>
              <a:buChar char="-"/>
            </a:pPr>
            <a:endParaRPr lang="en-US" sz="3200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sz="3200" dirty="0">
                <a:latin typeface="+mj-lt"/>
              </a:rPr>
              <a:t>Null coalescing operator</a:t>
            </a:r>
          </a:p>
        </p:txBody>
      </p:sp>
    </p:spTree>
    <p:extLst>
      <p:ext uri="{BB962C8B-B14F-4D97-AF65-F5344CB8AC3E}">
        <p14:creationId xmlns:p14="http://schemas.microsoft.com/office/powerpoint/2010/main" val="1257941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72F6F-42BB-4972-AFE9-C35CACE48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F9EB0A-0D3B-426B-A3B9-E3822C4EB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775" y="1283445"/>
            <a:ext cx="8358450" cy="429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18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8D111-80F9-4BFC-AF19-CEC6D3F40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Spaceship operator</a:t>
            </a:r>
          </a:p>
        </p:txBody>
      </p:sp>
      <p:pic>
        <p:nvPicPr>
          <p:cNvPr id="4" name="Picture 3" descr="A picture containing sitting, black, white&#10;&#10;Description automatically generated">
            <a:extLst>
              <a:ext uri="{FF2B5EF4-FFF2-40B4-BE49-F238E27FC236}">
                <a16:creationId xmlns:a16="http://schemas.microsoft.com/office/drawing/2014/main" id="{BAE2D32E-BCAD-409B-BD92-6E7C579E419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417" y="1958635"/>
            <a:ext cx="4705165" cy="29407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882C2F-2C9B-4BA9-816E-7D48CD266CF9}"/>
              </a:ext>
            </a:extLst>
          </p:cNvPr>
          <p:cNvSpPr txBox="1"/>
          <p:nvPr/>
        </p:nvSpPr>
        <p:spPr>
          <a:xfrm>
            <a:off x="838200" y="2921167"/>
            <a:ext cx="29052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(</a:t>
            </a:r>
            <a:r>
              <a:rPr lang="en-US" sz="6000" dirty="0">
                <a:latin typeface="+mj-lt"/>
              </a:rPr>
              <a:t>expr1)</a:t>
            </a:r>
            <a:endParaRPr lang="en-US" sz="6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E5DAC4-82E9-426D-8FA0-3EBD1E096DA6}"/>
              </a:ext>
            </a:extLst>
          </p:cNvPr>
          <p:cNvSpPr txBox="1"/>
          <p:nvPr/>
        </p:nvSpPr>
        <p:spPr>
          <a:xfrm>
            <a:off x="8448582" y="2921167"/>
            <a:ext cx="29052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(</a:t>
            </a:r>
            <a:r>
              <a:rPr lang="en-US" sz="6000" dirty="0">
                <a:latin typeface="+mj-lt"/>
              </a:rPr>
              <a:t>expr2)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744715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FE648-A412-4350-9D74-EEB3DEC6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coalescing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0B13529E-E21D-410C-A12A-28447A926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905" y="1394087"/>
            <a:ext cx="6510189" cy="488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44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1C630-447C-4DCA-982A-52825572B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1DE4DC56-1991-4BDB-B382-B77E7932C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81" y="1378522"/>
            <a:ext cx="10011747" cy="503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588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D8707-442B-4876-B2A5-1CB563CD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5" name="Content Placeholder 4" descr="A picture containing mug, food, cup&#10;&#10;Description automatically generated">
            <a:extLst>
              <a:ext uri="{FF2B5EF4-FFF2-40B4-BE49-F238E27FC236}">
                <a16:creationId xmlns:a16="http://schemas.microsoft.com/office/drawing/2014/main" id="{A8D06864-D0B3-40A5-A1F5-22075CBBF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850" y="1183157"/>
            <a:ext cx="7037941" cy="48275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AB7B5D-5B03-479C-A272-546AECADE06B}"/>
              </a:ext>
            </a:extLst>
          </p:cNvPr>
          <p:cNvSpPr txBox="1"/>
          <p:nvPr/>
        </p:nvSpPr>
        <p:spPr>
          <a:xfrm>
            <a:off x="398834" y="2135413"/>
            <a:ext cx="45370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- Enhancements</a:t>
            </a:r>
          </a:p>
          <a:p>
            <a:endParaRPr lang="en-US" sz="3200" dirty="0">
              <a:latin typeface="+mj-lt"/>
            </a:endParaRPr>
          </a:p>
          <a:p>
            <a:r>
              <a:rPr lang="en-US" sz="3200" dirty="0">
                <a:latin typeface="+mj-lt"/>
              </a:rPr>
              <a:t>- Performance</a:t>
            </a:r>
          </a:p>
          <a:p>
            <a:endParaRPr lang="en-US" sz="3200" dirty="0">
              <a:latin typeface="+mj-lt"/>
            </a:endParaRPr>
          </a:p>
          <a:p>
            <a:r>
              <a:rPr lang="en-US" sz="3200" dirty="0">
                <a:latin typeface="+mj-lt"/>
              </a:rPr>
              <a:t>- New Features</a:t>
            </a:r>
          </a:p>
          <a:p>
            <a:endParaRPr lang="en-US" sz="3200" dirty="0">
              <a:latin typeface="+mj-lt"/>
            </a:endParaRPr>
          </a:p>
          <a:p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9286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3D1B0-D658-456E-83A0-9C61E2D6F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Enhancements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1E767E-35C1-4961-8D5C-135927886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50" y="1428750"/>
            <a:ext cx="96393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206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9A807-5210-44B8-B94D-92CC852DA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Tokenizing(</a:t>
            </a:r>
            <a:r>
              <a:rPr lang="en-US" dirty="0" err="1"/>
              <a:t>Lexing</a:t>
            </a:r>
            <a:r>
              <a:rPr lang="en-US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AC6E90-3B25-47AB-A928-463A754524C3}"/>
              </a:ext>
            </a:extLst>
          </p:cNvPr>
          <p:cNvSpPr txBox="1"/>
          <p:nvPr/>
        </p:nvSpPr>
        <p:spPr>
          <a:xfrm>
            <a:off x="838200" y="1546698"/>
            <a:ext cx="87921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function </a:t>
            </a:r>
            <a:r>
              <a:rPr lang="en-US" sz="3600" dirty="0" err="1">
                <a:latin typeface="+mj-lt"/>
              </a:rPr>
              <a:t>foobar</a:t>
            </a:r>
            <a:r>
              <a:rPr lang="en-US" sz="3600" dirty="0">
                <a:latin typeface="+mj-lt"/>
              </a:rPr>
              <a:t>(int $a)</a:t>
            </a:r>
          </a:p>
          <a:p>
            <a:r>
              <a:rPr lang="en-US" sz="3600" dirty="0">
                <a:latin typeface="+mj-lt"/>
              </a:rPr>
              <a:t> {</a:t>
            </a:r>
          </a:p>
          <a:p>
            <a:r>
              <a:rPr lang="en-US" sz="3600" dirty="0">
                <a:latin typeface="+mj-lt"/>
              </a:rPr>
              <a:t> return 1 + $a;</a:t>
            </a:r>
          </a:p>
          <a:p>
            <a:r>
              <a:rPr lang="en-US" sz="3600" dirty="0">
                <a:latin typeface="+mj-lt"/>
              </a:rPr>
              <a:t> 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A94190-389B-42DC-AD34-A852F6696E6D}"/>
              </a:ext>
            </a:extLst>
          </p:cNvPr>
          <p:cNvSpPr txBox="1"/>
          <p:nvPr/>
        </p:nvSpPr>
        <p:spPr>
          <a:xfrm>
            <a:off x="706877" y="4629570"/>
            <a:ext cx="107782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This sequence is split into tokens :</a:t>
            </a:r>
          </a:p>
          <a:p>
            <a:r>
              <a:rPr lang="en-US" sz="3600" dirty="0">
                <a:solidFill>
                  <a:srgbClr val="FF0000"/>
                </a:solidFill>
                <a:latin typeface="+mj-lt"/>
              </a:rPr>
              <a:t>function</a:t>
            </a:r>
            <a:r>
              <a:rPr lang="en-US" sz="3600" dirty="0">
                <a:latin typeface="+mj-lt"/>
              </a:rPr>
              <a:t>, </a:t>
            </a:r>
            <a:r>
              <a:rPr lang="en-US" sz="3600" dirty="0" err="1">
                <a:solidFill>
                  <a:srgbClr val="FF0000"/>
                </a:solidFill>
                <a:latin typeface="+mj-lt"/>
              </a:rPr>
              <a:t>foobar</a:t>
            </a:r>
            <a:r>
              <a:rPr lang="en-US" sz="3600" dirty="0">
                <a:latin typeface="+mj-lt"/>
              </a:rPr>
              <a:t> , </a:t>
            </a:r>
            <a:r>
              <a:rPr lang="en-US" sz="3600" dirty="0">
                <a:solidFill>
                  <a:srgbClr val="FF0000"/>
                </a:solidFill>
                <a:latin typeface="+mj-lt"/>
              </a:rPr>
              <a:t>(</a:t>
            </a:r>
            <a:r>
              <a:rPr lang="en-US" sz="3600" dirty="0">
                <a:latin typeface="+mj-lt"/>
              </a:rPr>
              <a:t> , </a:t>
            </a:r>
            <a:r>
              <a:rPr lang="en-US" sz="3600" dirty="0">
                <a:solidFill>
                  <a:srgbClr val="FF0000"/>
                </a:solidFill>
                <a:latin typeface="+mj-lt"/>
              </a:rPr>
              <a:t>int</a:t>
            </a:r>
            <a:r>
              <a:rPr lang="en-US" sz="3600" dirty="0">
                <a:latin typeface="+mj-lt"/>
              </a:rPr>
              <a:t> , </a:t>
            </a:r>
            <a:r>
              <a:rPr lang="en-US" sz="3600" dirty="0">
                <a:solidFill>
                  <a:srgbClr val="FF0000"/>
                </a:solidFill>
                <a:latin typeface="+mj-lt"/>
              </a:rPr>
              <a:t>$a</a:t>
            </a:r>
            <a:r>
              <a:rPr lang="en-US" sz="3600" dirty="0">
                <a:latin typeface="+mj-lt"/>
              </a:rPr>
              <a:t> , </a:t>
            </a:r>
            <a:r>
              <a:rPr lang="en-US" sz="3600" dirty="0">
                <a:solidFill>
                  <a:srgbClr val="FF0000"/>
                </a:solidFill>
                <a:latin typeface="+mj-lt"/>
              </a:rPr>
              <a:t>)</a:t>
            </a:r>
            <a:r>
              <a:rPr lang="en-US" sz="3600" dirty="0">
                <a:latin typeface="+mj-lt"/>
              </a:rPr>
              <a:t> , </a:t>
            </a:r>
            <a:r>
              <a:rPr lang="en-US" sz="3600" dirty="0">
                <a:solidFill>
                  <a:srgbClr val="FF0000"/>
                </a:solidFill>
                <a:latin typeface="+mj-lt"/>
              </a:rPr>
              <a:t>{</a:t>
            </a:r>
            <a:r>
              <a:rPr lang="en-US" sz="3600" dirty="0">
                <a:latin typeface="+mj-lt"/>
              </a:rPr>
              <a:t> , </a:t>
            </a:r>
            <a:r>
              <a:rPr lang="en-US" sz="3600" dirty="0">
                <a:solidFill>
                  <a:srgbClr val="FF0000"/>
                </a:solidFill>
                <a:latin typeface="+mj-lt"/>
              </a:rPr>
              <a:t>return</a:t>
            </a:r>
            <a:r>
              <a:rPr lang="en-US" sz="3600" dirty="0">
                <a:latin typeface="+mj-lt"/>
              </a:rPr>
              <a:t>, </a:t>
            </a:r>
            <a:r>
              <a:rPr lang="en-US" sz="3600" dirty="0">
                <a:solidFill>
                  <a:srgbClr val="FF0000"/>
                </a:solidFill>
                <a:latin typeface="+mj-lt"/>
              </a:rPr>
              <a:t>1</a:t>
            </a:r>
            <a:r>
              <a:rPr lang="en-US" sz="3600" dirty="0">
                <a:latin typeface="+mj-lt"/>
              </a:rPr>
              <a:t>, </a:t>
            </a:r>
            <a:r>
              <a:rPr lang="en-US" sz="3600" dirty="0">
                <a:solidFill>
                  <a:srgbClr val="FF0000"/>
                </a:solidFill>
                <a:latin typeface="+mj-lt"/>
              </a:rPr>
              <a:t>+</a:t>
            </a:r>
            <a:r>
              <a:rPr lang="en-US" sz="3600" dirty="0">
                <a:latin typeface="+mj-lt"/>
              </a:rPr>
              <a:t> , </a:t>
            </a:r>
            <a:r>
              <a:rPr lang="en-US" sz="3600" dirty="0">
                <a:solidFill>
                  <a:srgbClr val="FF0000"/>
                </a:solidFill>
                <a:latin typeface="+mj-lt"/>
              </a:rPr>
              <a:t>$a</a:t>
            </a:r>
            <a:r>
              <a:rPr lang="en-US" sz="3600" dirty="0">
                <a:latin typeface="+mj-lt"/>
              </a:rPr>
              <a:t> , </a:t>
            </a:r>
            <a:r>
              <a:rPr lang="en-US" sz="3600" dirty="0">
                <a:solidFill>
                  <a:srgbClr val="FF0000"/>
                </a:solidFill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2349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6C3F9-7784-4887-9B5F-F37594D28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+ AST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2445B0-E7B2-4861-BDDB-6B6E23F0861C}"/>
              </a:ext>
            </a:extLst>
          </p:cNvPr>
          <p:cNvSpPr txBox="1"/>
          <p:nvPr/>
        </p:nvSpPr>
        <p:spPr>
          <a:xfrm>
            <a:off x="1887167" y="1371601"/>
            <a:ext cx="907590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 {</a:t>
            </a:r>
          </a:p>
          <a:p>
            <a:r>
              <a:rPr lang="en-US" sz="2400" dirty="0">
                <a:latin typeface="+mj-lt"/>
              </a:rPr>
              <a:t>      type: '</a:t>
            </a:r>
            <a:r>
              <a:rPr lang="en-US" sz="2400" dirty="0" err="1">
                <a:latin typeface="+mj-lt"/>
              </a:rPr>
              <a:t>function_decl</a:t>
            </a:r>
            <a:r>
              <a:rPr lang="en-US" sz="2400" dirty="0">
                <a:latin typeface="+mj-lt"/>
              </a:rPr>
              <a:t>',</a:t>
            </a:r>
          </a:p>
          <a:p>
            <a:r>
              <a:rPr lang="en-US" sz="2400" dirty="0">
                <a:latin typeface="+mj-lt"/>
              </a:rPr>
              <a:t>      name: '</a:t>
            </a:r>
            <a:r>
              <a:rPr lang="en-US" sz="2400" dirty="0" err="1">
                <a:latin typeface="+mj-lt"/>
              </a:rPr>
              <a:t>foobar</a:t>
            </a:r>
            <a:r>
              <a:rPr lang="en-US" sz="2400" dirty="0">
                <a:latin typeface="+mj-lt"/>
              </a:rPr>
              <a:t>',</a:t>
            </a:r>
          </a:p>
          <a:p>
            <a:r>
              <a:rPr lang="en-US" sz="2400" dirty="0">
                <a:latin typeface="+mj-lt"/>
              </a:rPr>
              <a:t>      params: {</a:t>
            </a:r>
          </a:p>
          <a:p>
            <a:r>
              <a:rPr lang="en-US" sz="2400" dirty="0">
                <a:latin typeface="+mj-lt"/>
              </a:rPr>
              <a:t>          type: '</a:t>
            </a:r>
            <a:r>
              <a:rPr lang="en-US" sz="2400" dirty="0" err="1">
                <a:latin typeface="+mj-lt"/>
              </a:rPr>
              <a:t>function_param_list</a:t>
            </a:r>
            <a:r>
              <a:rPr lang="en-US" sz="2400" dirty="0">
                <a:latin typeface="+mj-lt"/>
              </a:rPr>
              <a:t>',</a:t>
            </a:r>
          </a:p>
          <a:p>
            <a:r>
              <a:rPr lang="en-US" sz="2400" dirty="0">
                <a:latin typeface="+mj-lt"/>
              </a:rPr>
              <a:t>          children: [</a:t>
            </a:r>
          </a:p>
          <a:p>
            <a:r>
              <a:rPr lang="en-US" sz="2400" dirty="0">
                <a:latin typeface="+mj-lt"/>
              </a:rPr>
              <a:t>              {</a:t>
            </a:r>
          </a:p>
          <a:p>
            <a:r>
              <a:rPr lang="en-US" sz="2400" dirty="0">
                <a:latin typeface="+mj-lt"/>
              </a:rPr>
              <a:t>                  type: 'parameter',</a:t>
            </a:r>
          </a:p>
          <a:p>
            <a:r>
              <a:rPr lang="en-US" sz="2400" dirty="0">
                <a:latin typeface="+mj-lt"/>
              </a:rPr>
              <a:t>                  name: 'a',</a:t>
            </a:r>
          </a:p>
          <a:p>
            <a:r>
              <a:rPr lang="en-US" sz="2400" dirty="0">
                <a:latin typeface="+mj-lt"/>
              </a:rPr>
              <a:t>                  </a:t>
            </a:r>
            <a:r>
              <a:rPr lang="en-US" sz="2400" dirty="0" err="1">
                <a:latin typeface="+mj-lt"/>
              </a:rPr>
              <a:t>typehint</a:t>
            </a:r>
            <a:r>
              <a:rPr lang="en-US" sz="2400" dirty="0">
                <a:latin typeface="+mj-lt"/>
              </a:rPr>
              <a:t>: 'int'</a:t>
            </a:r>
          </a:p>
          <a:p>
            <a:r>
              <a:rPr lang="en-US" sz="2400" dirty="0">
                <a:latin typeface="+mj-lt"/>
              </a:rPr>
              <a:t>              }</a:t>
            </a:r>
          </a:p>
          <a:p>
            <a:r>
              <a:rPr lang="en-US" sz="2400" dirty="0">
                <a:latin typeface="+mj-lt"/>
              </a:rPr>
              <a:t>          ]</a:t>
            </a:r>
          </a:p>
          <a:p>
            <a:r>
              <a:rPr lang="en-US" sz="2400" dirty="0">
                <a:latin typeface="+mj-lt"/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416965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70A60F-37D5-4CE1-B690-CB3C7EEDD56B}"/>
              </a:ext>
            </a:extLst>
          </p:cNvPr>
          <p:cNvSpPr/>
          <p:nvPr/>
        </p:nvSpPr>
        <p:spPr>
          <a:xfrm>
            <a:off x="2733474" y="168459"/>
            <a:ext cx="6459166" cy="6521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400" dirty="0">
                <a:solidFill>
                  <a:srgbClr val="1C1C1C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body: {</a:t>
            </a:r>
            <a:endParaRPr lang="en-US" sz="32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solidFill>
                  <a:srgbClr val="1C1C1C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         type: '</a:t>
            </a:r>
            <a:r>
              <a:rPr lang="en-US" sz="2400" dirty="0" err="1">
                <a:solidFill>
                  <a:srgbClr val="1C1C1C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statement_list</a:t>
            </a:r>
            <a:r>
              <a:rPr lang="en-US" sz="2400" dirty="0">
                <a:solidFill>
                  <a:srgbClr val="1C1C1C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',</a:t>
            </a:r>
            <a:endParaRPr lang="en-US" sz="32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solidFill>
                  <a:srgbClr val="1C1C1C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         children: [</a:t>
            </a:r>
            <a:endParaRPr lang="en-US" sz="32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solidFill>
                  <a:srgbClr val="1C1C1C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{</a:t>
            </a:r>
            <a:endParaRPr lang="en-US" sz="32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solidFill>
                  <a:srgbClr val="1C1C1C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type: '</a:t>
            </a:r>
            <a:r>
              <a:rPr lang="en-US" sz="2400" dirty="0" err="1">
                <a:solidFill>
                  <a:srgbClr val="1C1C1C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return_statement</a:t>
            </a:r>
            <a:r>
              <a:rPr lang="en-US" sz="2400" dirty="0">
                <a:solidFill>
                  <a:srgbClr val="1C1C1C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',</a:t>
            </a:r>
            <a:endParaRPr lang="en-US" sz="32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solidFill>
                  <a:srgbClr val="1C1C1C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expression: {</a:t>
            </a:r>
            <a:endParaRPr lang="en-US" sz="32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solidFill>
                  <a:srgbClr val="1C1C1C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type: 'add',</a:t>
            </a:r>
            <a:endParaRPr lang="en-US" sz="32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solidFill>
                  <a:srgbClr val="1C1C1C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op1: {</a:t>
            </a:r>
            <a:endParaRPr lang="en-US" sz="32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solidFill>
                  <a:srgbClr val="1C1C1C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type: 'integer',</a:t>
            </a:r>
            <a:endParaRPr lang="en-US" sz="32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solidFill>
                  <a:srgbClr val="1C1C1C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value: 1</a:t>
            </a:r>
            <a:endParaRPr lang="en-US" sz="32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solidFill>
                  <a:srgbClr val="1C1C1C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},</a:t>
            </a:r>
            <a:endParaRPr lang="en-US" sz="32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solidFill>
                  <a:srgbClr val="1C1C1C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op2: {</a:t>
            </a:r>
            <a:endParaRPr lang="en-US" sz="32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solidFill>
                  <a:srgbClr val="1C1C1C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type: 'variable',</a:t>
            </a:r>
            <a:endParaRPr lang="en-US" sz="32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solidFill>
                  <a:srgbClr val="1C1C1C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name: 'a'</a:t>
            </a:r>
            <a:endParaRPr lang="en-US" sz="32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solidFill>
                  <a:srgbClr val="1C1C1C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}</a:t>
            </a:r>
          </a:p>
          <a:p>
            <a:pPr>
              <a:lnSpc>
                <a:spcPct val="107000"/>
              </a:lnSpc>
            </a:pPr>
            <a:r>
              <a:rPr lang="en-US" sz="2400" dirty="0">
                <a:solidFill>
                  <a:srgbClr val="1C1C1C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…….</a:t>
            </a:r>
            <a:endParaRPr lang="en-US" sz="32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305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78F49-9127-43A1-A4CB-542F1A456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BB1F08-C782-4067-889B-F1BC13DD4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40" y="2586817"/>
            <a:ext cx="10536876" cy="262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642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11BDA-DF14-4227-8867-BF9F5692E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Enhancements</a:t>
            </a:r>
          </a:p>
        </p:txBody>
      </p:sp>
      <p:pic>
        <p:nvPicPr>
          <p:cNvPr id="4" name="Picture 3" descr="A picture containing sitting, display, screen, table&#10;&#10;Description automatically generated">
            <a:extLst>
              <a:ext uri="{FF2B5EF4-FFF2-40B4-BE49-F238E27FC236}">
                <a16:creationId xmlns:a16="http://schemas.microsoft.com/office/drawing/2014/main" id="{30CA0C06-978A-46F8-99CC-5FCA062CE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809" y="1227205"/>
            <a:ext cx="5828381" cy="549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417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3DC87-AC31-47E9-A6EB-E7C8D24F1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C6796D-F936-4B79-AF73-43ADBA509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315" y="1138136"/>
            <a:ext cx="7626485" cy="57198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45DA9E-E92A-4FD4-856C-B0327BFA8910}"/>
              </a:ext>
            </a:extLst>
          </p:cNvPr>
          <p:cNvSpPr txBox="1"/>
          <p:nvPr/>
        </p:nvSpPr>
        <p:spPr>
          <a:xfrm>
            <a:off x="593386" y="1848255"/>
            <a:ext cx="31809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+mj-lt"/>
              </a:rPr>
              <a:t>In php</a:t>
            </a:r>
          </a:p>
          <a:p>
            <a:r>
              <a:rPr lang="en-US" sz="3600" dirty="0">
                <a:solidFill>
                  <a:srgbClr val="FF0000"/>
                </a:solidFill>
                <a:latin typeface="+mj-lt"/>
              </a:rPr>
              <a:t>3 this took 75 seconds</a:t>
            </a:r>
          </a:p>
        </p:txBody>
      </p:sp>
    </p:spTree>
    <p:extLst>
      <p:ext uri="{BB962C8B-B14F-4D97-AF65-F5344CB8AC3E}">
        <p14:creationId xmlns:p14="http://schemas.microsoft.com/office/powerpoint/2010/main" val="1945052545"/>
      </p:ext>
    </p:extLst>
  </p:cSld>
  <p:clrMapOvr>
    <a:masterClrMapping/>
  </p:clrMapOvr>
</p:sld>
</file>

<file path=ppt/theme/theme1.xml><?xml version="1.0" encoding="utf-8"?>
<a:theme xmlns:a="http://schemas.openxmlformats.org/drawingml/2006/main" name="ScaleFocus Optimized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caleFocus">
      <a:majorFont>
        <a:latin typeface="Open Sans Semibold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7C35361A-1DE7-4435-9174-D52B088C9949}" vid="{62108B5A-A4B6-418F-AE16-C76E77A395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ScaleFocus Optimized Template</Template>
  <TotalTime>17797</TotalTime>
  <Words>245</Words>
  <Application>Microsoft Office PowerPoint</Application>
  <PresentationFormat>Widescreen</PresentationFormat>
  <Paragraphs>69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Open Sans SemiBold</vt:lpstr>
      <vt:lpstr>Open Sans SemiBold</vt:lpstr>
      <vt:lpstr>Open Sans</vt:lpstr>
      <vt:lpstr>Arial</vt:lpstr>
      <vt:lpstr>ScaleFocus Optimized Template</vt:lpstr>
      <vt:lpstr>PowerPoint Presentation</vt:lpstr>
      <vt:lpstr>Overview</vt:lpstr>
      <vt:lpstr>Enhancements</vt:lpstr>
      <vt:lpstr>Tokenizing(Lexing)</vt:lpstr>
      <vt:lpstr>Parsing + AST</vt:lpstr>
      <vt:lpstr>PowerPoint Presentation</vt:lpstr>
      <vt:lpstr>Compilation</vt:lpstr>
      <vt:lpstr>Enhancements</vt:lpstr>
      <vt:lpstr>Performance</vt:lpstr>
      <vt:lpstr>Performance</vt:lpstr>
      <vt:lpstr>New features</vt:lpstr>
      <vt:lpstr>Error handling</vt:lpstr>
      <vt:lpstr>Spaceship operator</vt:lpstr>
      <vt:lpstr>Null coalescing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Ivelina Pavlova</dc:creator>
  <cp:lastModifiedBy>Ivan Pavlov</cp:lastModifiedBy>
  <cp:revision>572</cp:revision>
  <dcterms:created xsi:type="dcterms:W3CDTF">2018-07-02T08:37:30Z</dcterms:created>
  <dcterms:modified xsi:type="dcterms:W3CDTF">2020-02-25T08:40:01Z</dcterms:modified>
</cp:coreProperties>
</file>