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0" r:id="rId1"/>
  </p:sldMasterIdLst>
  <p:notesMasterIdLst>
    <p:notesMasterId r:id="rId12"/>
  </p:notesMasterIdLst>
  <p:handoutMasterIdLst>
    <p:handoutMasterId r:id="rId13"/>
  </p:handoutMasterIdLst>
  <p:sldIdLst>
    <p:sldId id="256" r:id="rId2"/>
    <p:sldId id="258" r:id="rId3"/>
    <p:sldId id="263" r:id="rId4"/>
    <p:sldId id="259" r:id="rId5"/>
    <p:sldId id="264" r:id="rId6"/>
    <p:sldId id="265" r:id="rId7"/>
    <p:sldId id="260" r:id="rId8"/>
    <p:sldId id="257" r:id="rId9"/>
    <p:sldId id="261" r:id="rId10"/>
    <p:sldId id="262" r:id="rId11"/>
  </p:sldIdLst>
  <p:sldSz cx="12192000" cy="6858000"/>
  <p:notesSz cx="6858000" cy="9144000"/>
  <p:embeddedFontLst>
    <p:embeddedFont>
      <p:font typeface="Open Sans" panose="020B0604020202020204" charset="0"/>
      <p:regular r:id="rId14"/>
      <p:bold r:id="rId15"/>
      <p:italic r:id="rId16"/>
      <p:boldItalic r:id="rId17"/>
    </p:embeddedFont>
    <p:embeddedFont>
      <p:font typeface="Open Sans SemiBold" panose="020B0604020202020204" charset="0"/>
      <p:regular r:id="rId18"/>
      <p:bold r:id="rId19"/>
      <p:italic r:id="rId20"/>
      <p:boldItalic r:id="rId21"/>
    </p:embeddedFont>
    <p:embeddedFont>
      <p:font typeface="Open Sans SemiBold" panose="020B060402020202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0C1D42-27B4-4B85-BD48-67BF9B016ED7}">
          <p14:sldIdLst>
            <p14:sldId id="256"/>
            <p14:sldId id="258"/>
            <p14:sldId id="263"/>
            <p14:sldId id="259"/>
            <p14:sldId id="264"/>
            <p14:sldId id="265"/>
            <p14:sldId id="260"/>
            <p14:sldId id="257"/>
            <p14:sldId id="261"/>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amen Tsekov" initials="PT" lastIdx="2" clrIdx="0">
    <p:extLst>
      <p:ext uri="{19B8F6BF-5375-455C-9EA6-DF929625EA0E}">
        <p15:presenceInfo xmlns:p15="http://schemas.microsoft.com/office/powerpoint/2012/main" userId="S-1-5-21-720956978-1703664399-1297568068-1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22C"/>
    <a:srgbClr val="0A8B58"/>
    <a:srgbClr val="17AC53"/>
    <a:srgbClr val="11A48C"/>
    <a:srgbClr val="006BA3"/>
    <a:srgbClr val="17AD53"/>
    <a:srgbClr val="F2F2F2"/>
    <a:srgbClr val="0E963A"/>
    <a:srgbClr val="0B712B"/>
    <a:srgbClr val="095B6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4763" autoAdjust="0"/>
  </p:normalViewPr>
  <p:slideViewPr>
    <p:cSldViewPr snapToGrid="0">
      <p:cViewPr varScale="1">
        <p:scale>
          <a:sx n="114" d="100"/>
          <a:sy n="114" d="100"/>
        </p:scale>
        <p:origin x="324" y="102"/>
      </p:cViewPr>
      <p:guideLst>
        <p:guide orient="horz" pos="2160"/>
        <p:guide pos="3840"/>
      </p:guideLst>
    </p:cSldViewPr>
  </p:slideViewPr>
  <p:notesTextViewPr>
    <p:cViewPr>
      <p:scale>
        <a:sx n="3" d="2"/>
        <a:sy n="3" d="2"/>
      </p:scale>
      <p:origin x="0" y="0"/>
    </p:cViewPr>
  </p:notesTextViewPr>
  <p:notesViewPr>
    <p:cSldViewPr snapToGrid="0">
      <p:cViewPr varScale="1">
        <p:scale>
          <a:sx n="73" d="100"/>
          <a:sy n="73" d="100"/>
        </p:scale>
        <p:origin x="3424"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B28CE-08A3-4EEF-ABA4-B52CE63DDA99}" type="datetimeFigureOut">
              <a:rPr lang="bg-BG" smtClean="0">
                <a:latin typeface="Open Sans" panose="020B0606030504020204" pitchFamily="34" charset="0"/>
              </a:rPr>
              <a:pPr/>
              <a:t>25.2.2020 г.</a:t>
            </a:fld>
            <a:endParaRPr lang="bg-BG"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F798A-4F2A-403C-A4A3-3CDFAA2AECC2}" type="slidenum">
              <a:rPr lang="bg-BG" smtClean="0">
                <a:latin typeface="Open Sans" panose="020B0606030504020204" pitchFamily="34" charset="0"/>
              </a:rPr>
              <a:pPr/>
              <a:t>‹#›</a:t>
            </a:fld>
            <a:endParaRPr lang="bg-BG" dirty="0">
              <a:latin typeface="Open Sans" panose="020B0606030504020204" pitchFamily="34" charset="0"/>
            </a:endParaRPr>
          </a:p>
        </p:txBody>
      </p:sp>
    </p:spTree>
    <p:extLst>
      <p:ext uri="{BB962C8B-B14F-4D97-AF65-F5344CB8AC3E}">
        <p14:creationId xmlns:p14="http://schemas.microsoft.com/office/powerpoint/2010/main" val="2867751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bg-B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F76F43C1-384F-460C-8FF4-5BDF38E9C958}" type="datetimeFigureOut">
              <a:rPr lang="bg-BG" smtClean="0"/>
              <a:pPr/>
              <a:t>25.2.2020 г.</a:t>
            </a:fld>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bg-B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7E4CE2D8-EB03-4AA1-8E49-0E640BAB93A9}" type="slidenum">
              <a:rPr lang="bg-BG" smtClean="0"/>
              <a:pPr/>
              <a:t>‹#›</a:t>
            </a:fld>
            <a:endParaRPr lang="bg-BG" dirty="0"/>
          </a:p>
        </p:txBody>
      </p:sp>
    </p:spTree>
    <p:extLst>
      <p:ext uri="{BB962C8B-B14F-4D97-AF65-F5344CB8AC3E}">
        <p14:creationId xmlns:p14="http://schemas.microsoft.com/office/powerpoint/2010/main" val="38454719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E4CE2D8-EB03-4AA1-8E49-0E640BAB93A9}" type="slidenum">
              <a:rPr lang="bg-BG" smtClean="0"/>
              <a:pPr/>
              <a:t>1</a:t>
            </a:fld>
            <a:endParaRPr lang="bg-BG" dirty="0"/>
          </a:p>
        </p:txBody>
      </p:sp>
    </p:spTree>
    <p:extLst>
      <p:ext uri="{BB962C8B-B14F-4D97-AF65-F5344CB8AC3E}">
        <p14:creationId xmlns:p14="http://schemas.microsoft.com/office/powerpoint/2010/main" val="1994951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006BB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03ACC2-B2BC-46E6-8971-3DFED618511E}"/>
              </a:ext>
            </a:extLst>
          </p:cNvPr>
          <p:cNvSpPr>
            <a:spLocks noGrp="1"/>
          </p:cNvSpPr>
          <p:nvPr>
            <p:ph type="subTitle" idx="1"/>
          </p:nvPr>
        </p:nvSpPr>
        <p:spPr>
          <a:xfrm>
            <a:off x="1168497" y="4922045"/>
            <a:ext cx="9855006" cy="1357312"/>
          </a:xfrm>
        </p:spPr>
        <p:txBody>
          <a:bodyPr/>
          <a:lstStyle>
            <a:lvl1pPr marL="0" indent="0" algn="ctr">
              <a:buNone/>
              <a:defRPr sz="2400" i="1">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A1CD6768-1729-489D-8E39-F43BF5C269E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68497" y="426988"/>
            <a:ext cx="9855006" cy="4378933"/>
          </a:xfrm>
          <a:prstGeom prst="rect">
            <a:avLst/>
          </a:prstGeom>
        </p:spPr>
      </p:pic>
      <p:sp>
        <p:nvSpPr>
          <p:cNvPr id="13" name="Rectangle 12">
            <a:extLst>
              <a:ext uri="{FF2B5EF4-FFF2-40B4-BE49-F238E27FC236}">
                <a16:creationId xmlns:a16="http://schemas.microsoft.com/office/drawing/2014/main" id="{4B52AA78-657A-4DA0-B881-21A817245FE1}"/>
              </a:ext>
            </a:extLst>
          </p:cNvPr>
          <p:cNvSpPr/>
          <p:nvPr/>
        </p:nvSpPr>
        <p:spPr>
          <a:xfrm>
            <a:off x="4183457" y="6398659"/>
            <a:ext cx="3825086" cy="261610"/>
          </a:xfrm>
          <a:prstGeom prst="rect">
            <a:avLst/>
          </a:prstGeom>
        </p:spPr>
        <p:txBody>
          <a:bodyPr wrap="none">
            <a:spAutoFit/>
          </a:bodyPr>
          <a:lstStyle/>
          <a:p>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Copyright © 2019, Scale Focus AD, www.scalefocus.com</a:t>
            </a:r>
          </a:p>
        </p:txBody>
      </p:sp>
    </p:spTree>
    <p:extLst>
      <p:ext uri="{BB962C8B-B14F-4D97-AF65-F5344CB8AC3E}">
        <p14:creationId xmlns:p14="http://schemas.microsoft.com/office/powerpoint/2010/main" val="36489522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ckgrou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82258F79-5CD6-4BCF-9F76-05841CC2C43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2" name="Title 1">
            <a:extLst>
              <a:ext uri="{FF2B5EF4-FFF2-40B4-BE49-F238E27FC236}">
                <a16:creationId xmlns:a16="http://schemas.microsoft.com/office/drawing/2014/main" id="{ADC095E0-9135-4CF3-B248-402890A83862}"/>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Tree>
    <p:extLst>
      <p:ext uri="{BB962C8B-B14F-4D97-AF65-F5344CB8AC3E}">
        <p14:creationId xmlns:p14="http://schemas.microsoft.com/office/powerpoint/2010/main" val="6033450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ckground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82258F79-5CD6-4BCF-9F76-05841CC2C43F}"/>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2" name="Title 1">
            <a:extLst>
              <a:ext uri="{FF2B5EF4-FFF2-40B4-BE49-F238E27FC236}">
                <a16:creationId xmlns:a16="http://schemas.microsoft.com/office/drawing/2014/main" id="{ADC095E0-9135-4CF3-B248-402890A83862}"/>
              </a:ext>
            </a:extLst>
          </p:cNvPr>
          <p:cNvSpPr>
            <a:spLocks noGrp="1"/>
          </p:cNvSpPr>
          <p:nvPr>
            <p:ph type="title"/>
          </p:nvPr>
        </p:nvSpPr>
        <p:spPr>
          <a:xfrm>
            <a:off x="2377678" y="2382838"/>
            <a:ext cx="7436645" cy="2092324"/>
          </a:xfrm>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6A7F1317-09FC-4E33-B6AA-7BDD8A09D78D}"/>
              </a:ext>
            </a:extLst>
          </p:cNvPr>
          <p:cNvSpPr/>
          <p:nvPr/>
        </p:nvSpPr>
        <p:spPr>
          <a:xfrm>
            <a:off x="1905001" y="1890823"/>
            <a:ext cx="8381999" cy="3076354"/>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latin typeface="Open Sans" panose="020B0606030504020204" pitchFamily="34" charset="0"/>
            </a:endParaRPr>
          </a:p>
        </p:txBody>
      </p:sp>
    </p:spTree>
    <p:extLst>
      <p:ext uri="{BB962C8B-B14F-4D97-AF65-F5344CB8AC3E}">
        <p14:creationId xmlns:p14="http://schemas.microsoft.com/office/powerpoint/2010/main" val="38689056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3A12FC-A313-4B04-B1BC-625B1E43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44FAF42A-5831-4B5B-8745-B7AB13BB3C6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18367D1-DD2A-447B-8F60-0A314D880A47}"/>
              </a:ext>
            </a:extLst>
          </p:cNvPr>
          <p:cNvSpPr>
            <a:spLocks noGrp="1"/>
          </p:cNvSpPr>
          <p:nvPr>
            <p:ph sz="half" idx="1"/>
          </p:nvPr>
        </p:nvSpPr>
        <p:spPr>
          <a:xfrm>
            <a:off x="838200" y="1437499"/>
            <a:ext cx="4869656" cy="4739464"/>
          </a:xfrm>
        </p:spPr>
        <p:txBody>
          <a:bodyPr/>
          <a:lstStyle>
            <a:lvl1pPr>
              <a:defRPr sz="24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0328CCA8-D7AD-476C-8027-363D0AA17DF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9" name="Picture 8">
            <a:extLst>
              <a:ext uri="{FF2B5EF4-FFF2-40B4-BE49-F238E27FC236}">
                <a16:creationId xmlns:a16="http://schemas.microsoft.com/office/drawing/2014/main" id="{45D6E607-97A9-440C-8A49-CAFAEED88E5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10" name="Slide Number Placeholder 6">
            <a:extLst>
              <a:ext uri="{FF2B5EF4-FFF2-40B4-BE49-F238E27FC236}">
                <a16:creationId xmlns:a16="http://schemas.microsoft.com/office/drawing/2014/main" id="{5C61A420-6E06-4A52-848A-26378148C386}"/>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4477FEFF-4E42-4483-B416-892189E06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Tree>
    <p:extLst>
      <p:ext uri="{BB962C8B-B14F-4D97-AF65-F5344CB8AC3E}">
        <p14:creationId xmlns:p14="http://schemas.microsoft.com/office/powerpoint/2010/main" val="23436561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8027A1EE-907B-4196-88BE-0D2E7866B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Tree>
    <p:extLst>
      <p:ext uri="{BB962C8B-B14F-4D97-AF65-F5344CB8AC3E}">
        <p14:creationId xmlns:p14="http://schemas.microsoft.com/office/powerpoint/2010/main" val="27631890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Line and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955155"/>
            <a:ext cx="5024938" cy="4221808"/>
          </a:xfrm>
        </p:spPr>
        <p:txBody>
          <a:bodyPr/>
          <a:lstStyle>
            <a:lvl1pPr>
              <a:defRPr sz="2000">
                <a:latin typeface="+mn-lt"/>
                <a:ea typeface="Open Sans Semibold" panose="020B0706030804020204" pitchFamily="34" charset="0"/>
                <a:cs typeface="Open Sans Semibold" panose="020B0706030804020204" pitchFamily="34" charset="0"/>
              </a:defRPr>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4E81047D-D44D-4FB1-8225-1DD3EB3D53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5080" y="1955155"/>
            <a:ext cx="5197176" cy="4636008"/>
          </a:xfrm>
          <a:prstGeom prst="rect">
            <a:avLst/>
          </a:prstGeom>
        </p:spPr>
      </p:pic>
      <p:sp>
        <p:nvSpPr>
          <p:cNvPr id="13" name="Text Placeholder 20">
            <a:extLst>
              <a:ext uri="{FF2B5EF4-FFF2-40B4-BE49-F238E27FC236}">
                <a16:creationId xmlns:a16="http://schemas.microsoft.com/office/drawing/2014/main" id="{D528DAD2-D156-4ABF-A34B-8E9BED307089}"/>
              </a:ext>
            </a:extLst>
          </p:cNvPr>
          <p:cNvSpPr>
            <a:spLocks noGrp="1"/>
          </p:cNvSpPr>
          <p:nvPr>
            <p:ph type="body" sz="quarter" idx="13"/>
          </p:nvPr>
        </p:nvSpPr>
        <p:spPr>
          <a:xfrm>
            <a:off x="6325769" y="1296988"/>
            <a:ext cx="5195798" cy="528637"/>
          </a:xfrm>
          <a:prstGeom prst="rect">
            <a:avLst/>
          </a:prstGeom>
        </p:spPr>
        <p:txBody>
          <a:bodyPr anchor="ctr" anchorCtr="0">
            <a:noAutofit/>
          </a:bodyPr>
          <a:lstStyle>
            <a:lvl1pPr marL="0" indent="0" algn="ctr">
              <a:buNone/>
              <a:defRPr sz="2200" b="1">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lgn="ctr">
              <a:defRPr sz="2000" b="1">
                <a:latin typeface="Open Sans" panose="020B0606030504020204" pitchFamily="34" charset="0"/>
                <a:ea typeface="Open Sans" panose="020B0606030504020204" pitchFamily="34" charset="0"/>
                <a:cs typeface="Open Sans" panose="020B0606030504020204" pitchFamily="34" charset="0"/>
              </a:defRPr>
            </a:lvl2pPr>
            <a:lvl3pPr algn="ctr">
              <a:defRPr sz="2000" b="1">
                <a:latin typeface="Open Sans" panose="020B0606030504020204" pitchFamily="34" charset="0"/>
                <a:ea typeface="Open Sans" panose="020B0606030504020204" pitchFamily="34" charset="0"/>
                <a:cs typeface="Open Sans" panose="020B0606030504020204" pitchFamily="34" charset="0"/>
              </a:defRPr>
            </a:lvl3pPr>
            <a:lvl4pPr algn="ctr">
              <a:defRPr sz="2000" b="1">
                <a:latin typeface="Open Sans" panose="020B0606030504020204" pitchFamily="34" charset="0"/>
                <a:ea typeface="Open Sans" panose="020B0606030504020204" pitchFamily="34" charset="0"/>
                <a:cs typeface="Open Sans" panose="020B0606030504020204" pitchFamily="34" charset="0"/>
              </a:defRPr>
            </a:lvl4pPr>
            <a:lvl5pPr algn="ct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15" name="Rectangle 14">
            <a:extLst>
              <a:ext uri="{FF2B5EF4-FFF2-40B4-BE49-F238E27FC236}">
                <a16:creationId xmlns:a16="http://schemas.microsoft.com/office/drawing/2014/main" id="{3D7E2F6D-6835-4D18-88AA-6695CF00B0BD}"/>
              </a:ext>
            </a:extLst>
          </p:cNvPr>
          <p:cNvSpPr/>
          <p:nvPr/>
        </p:nvSpPr>
        <p:spPr>
          <a:xfrm>
            <a:off x="4274289" y="1296986"/>
            <a:ext cx="1588849" cy="528637"/>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ext Placeholder 4">
            <a:extLst>
              <a:ext uri="{FF2B5EF4-FFF2-40B4-BE49-F238E27FC236}">
                <a16:creationId xmlns:a16="http://schemas.microsoft.com/office/drawing/2014/main" id="{B0FC2B0F-CC18-4549-925A-D6DD91B879D8}"/>
              </a:ext>
            </a:extLst>
          </p:cNvPr>
          <p:cNvSpPr>
            <a:spLocks noGrp="1"/>
          </p:cNvSpPr>
          <p:nvPr>
            <p:ph type="body" sz="quarter" idx="16"/>
          </p:nvPr>
        </p:nvSpPr>
        <p:spPr>
          <a:xfrm>
            <a:off x="838200" y="1308098"/>
            <a:ext cx="3436089" cy="506412"/>
          </a:xfrm>
          <a:prstGeom prst="rect">
            <a:avLst/>
          </a:prstGeom>
          <a:solidFill>
            <a:schemeClr val="bg1">
              <a:lumMod val="85000"/>
            </a:schemeClr>
          </a:solidFill>
        </p:spPr>
        <p:txBody>
          <a:bodyPr anchor="ctr"/>
          <a:lstStyle>
            <a:lvl1pPr marL="0" indent="0">
              <a:buNone/>
              <a:defRPr sz="2000">
                <a:solidFill>
                  <a:srgbClr val="5B5B5B"/>
                </a:solidFill>
                <a:latin typeface="Open Sans SemiBold" panose="020B0604020202020204" charset="0"/>
                <a:ea typeface="Open Sans SemiBold" panose="020B0604020202020204" charset="0"/>
                <a:cs typeface="Open Sans SemiBold" panose="020B0604020202020204" charset="0"/>
              </a:defRPr>
            </a:lvl1pPr>
          </a:lstStyle>
          <a:p>
            <a:pPr lvl="0"/>
            <a:r>
              <a:rPr lang="en-US"/>
              <a:t>Edit Master text styles</a:t>
            </a:r>
          </a:p>
        </p:txBody>
      </p:sp>
    </p:spTree>
    <p:extLst>
      <p:ext uri="{BB962C8B-B14F-4D97-AF65-F5344CB8AC3E}">
        <p14:creationId xmlns:p14="http://schemas.microsoft.com/office/powerpoint/2010/main" val="37235016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alf Title and Tex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5994400"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6420534" y="236541"/>
            <a:ext cx="4933265"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6420534" y="1307305"/>
            <a:ext cx="4933266"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3334303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3 Half">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5052224"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5256156" y="236541"/>
            <a:ext cx="6097644"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5256156" y="1307305"/>
            <a:ext cx="6097644"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792018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3 Half">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9FED4-E955-42C6-B83C-C1E6810C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4549140" cy="6858000"/>
          </a:xfrm>
          <a:prstGeom prst="rect">
            <a:avLst/>
          </a:prstGeom>
        </p:spPr>
      </p:pic>
      <p:sp>
        <p:nvSpPr>
          <p:cNvPr id="2" name="Title 1">
            <a:extLst>
              <a:ext uri="{FF2B5EF4-FFF2-40B4-BE49-F238E27FC236}">
                <a16:creationId xmlns:a16="http://schemas.microsoft.com/office/drawing/2014/main" id="{D1729947-D05E-4DC5-AB78-BFAA55DCE360}"/>
              </a:ext>
            </a:extLst>
          </p:cNvPr>
          <p:cNvSpPr>
            <a:spLocks noGrp="1"/>
          </p:cNvSpPr>
          <p:nvPr>
            <p:ph type="title"/>
          </p:nvPr>
        </p:nvSpPr>
        <p:spPr>
          <a:xfrm>
            <a:off x="5256156" y="236541"/>
            <a:ext cx="6097644" cy="791032"/>
          </a:xfrm>
        </p:spPr>
        <p:txBody>
          <a:bodyPr anchor="ctr" anchorCtr="0"/>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3" name="Picture 2">
            <a:extLst>
              <a:ext uri="{FF2B5EF4-FFF2-40B4-BE49-F238E27FC236}">
                <a16:creationId xmlns:a16="http://schemas.microsoft.com/office/drawing/2014/main" id="{637A342B-51F7-4115-A02D-48B2A66976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1" y="6384986"/>
            <a:ext cx="387097" cy="265177"/>
          </a:xfrm>
          <a:prstGeom prst="rect">
            <a:avLst/>
          </a:prstGeom>
        </p:spPr>
      </p:pic>
      <p:sp>
        <p:nvSpPr>
          <p:cNvPr id="6" name="Content Placeholder 2">
            <a:extLst>
              <a:ext uri="{FF2B5EF4-FFF2-40B4-BE49-F238E27FC236}">
                <a16:creationId xmlns:a16="http://schemas.microsoft.com/office/drawing/2014/main" id="{11B3C1CC-520B-4A1E-994C-A347CEBD5943}"/>
              </a:ext>
            </a:extLst>
          </p:cNvPr>
          <p:cNvSpPr>
            <a:spLocks noGrp="1"/>
          </p:cNvSpPr>
          <p:nvPr>
            <p:ph sz="half" idx="10"/>
          </p:nvPr>
        </p:nvSpPr>
        <p:spPr>
          <a:xfrm>
            <a:off x="5256156" y="1307305"/>
            <a:ext cx="6097644" cy="4869657"/>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5B2405E-F120-4A12-9562-EA752BFA497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FDD8A18B-CEFB-48AB-9D45-4602D910E5F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4015835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Slide Number Placeholder 6">
            <a:extLst>
              <a:ext uri="{FF2B5EF4-FFF2-40B4-BE49-F238E27FC236}">
                <a16:creationId xmlns:a16="http://schemas.microsoft.com/office/drawing/2014/main" id="{BD0B37DE-9C9E-4BBB-B4BB-DB7F9E430055}"/>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B7BDBF25-6F48-4A14-A60A-09A5B90B0A59}"/>
              </a:ext>
            </a:extLst>
          </p:cNvPr>
          <p:cNvSpPr/>
          <p:nvPr/>
        </p:nvSpPr>
        <p:spPr>
          <a:xfrm>
            <a:off x="0" y="2256971"/>
            <a:ext cx="12192000" cy="164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solidFill>
                <a:schemeClr val="bg1"/>
              </a:solidFill>
              <a:latin typeface="Open Sans" panose="020B0606030504020204" pitchFamily="34" charset="0"/>
            </a:endParaRPr>
          </a:p>
        </p:txBody>
      </p:sp>
      <p:pic>
        <p:nvPicPr>
          <p:cNvPr id="11" name="Picture 10">
            <a:extLst>
              <a:ext uri="{FF2B5EF4-FFF2-40B4-BE49-F238E27FC236}">
                <a16:creationId xmlns:a16="http://schemas.microsoft.com/office/drawing/2014/main" id="{49FFFE66-D025-43CD-8771-A42D4927C05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111292" y="6230837"/>
            <a:ext cx="1969416" cy="315106"/>
          </a:xfrm>
          <a:prstGeom prst="rect">
            <a:avLst/>
          </a:prstGeom>
        </p:spPr>
      </p:pic>
      <p:sp>
        <p:nvSpPr>
          <p:cNvPr id="12" name="Text Placeholder 3">
            <a:extLst>
              <a:ext uri="{FF2B5EF4-FFF2-40B4-BE49-F238E27FC236}">
                <a16:creationId xmlns:a16="http://schemas.microsoft.com/office/drawing/2014/main" id="{DA895B8E-8D6A-4A35-A4BA-D32B43399CCB}"/>
              </a:ext>
            </a:extLst>
          </p:cNvPr>
          <p:cNvSpPr>
            <a:spLocks noGrp="1"/>
          </p:cNvSpPr>
          <p:nvPr>
            <p:ph type="body" sz="quarter" idx="10"/>
          </p:nvPr>
        </p:nvSpPr>
        <p:spPr>
          <a:xfrm>
            <a:off x="2747169" y="2749639"/>
            <a:ext cx="6697662" cy="789233"/>
          </a:xfrm>
          <a:prstGeom prst="rect">
            <a:avLst/>
          </a:prstGeom>
        </p:spPr>
        <p:txBody>
          <a:bodyPr anchor="ctr" anchorCtr="0">
            <a:normAutofit/>
          </a:bodyPr>
          <a:lstStyle>
            <a:lvl1pPr marL="0" indent="0" algn="ctr">
              <a:buFontTx/>
              <a:buNone/>
              <a:defRPr sz="5400" b="1" cap="all" baseline="0">
                <a:solidFill>
                  <a:srgbClr val="006BB3"/>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4572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a:buFontTx/>
              <a:buNone/>
              <a:defRPr b="1">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Tree>
    <p:extLst>
      <p:ext uri="{BB962C8B-B14F-4D97-AF65-F5344CB8AC3E}">
        <p14:creationId xmlns:p14="http://schemas.microsoft.com/office/powerpoint/2010/main" val="28183910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F20848-1B24-4833-B6B4-A430A859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B9A17A1B-5860-4199-90B8-DA400F1B1AD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A0F9B8B-F7D9-48D5-8283-352E5E335713}"/>
              </a:ext>
            </a:extLst>
          </p:cNvPr>
          <p:cNvSpPr>
            <a:spLocks noGrp="1"/>
          </p:cNvSpPr>
          <p:nvPr>
            <p:ph idx="1"/>
          </p:nvPr>
        </p:nvSpPr>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A24418C4-806D-4254-9D6D-1A63EBBCB56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51899ACE-4748-4DE5-A27B-5EA3E6673A5C}"/>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409988CB-8231-4BB2-ACA9-8BB9DDF5A190}"/>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26553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6" name="Content Placeholder 2">
            <a:extLst>
              <a:ext uri="{FF2B5EF4-FFF2-40B4-BE49-F238E27FC236}">
                <a16:creationId xmlns:a16="http://schemas.microsoft.com/office/drawing/2014/main" id="{AC1FFB82-2129-45AD-B3D4-C25F4A8387A7}"/>
              </a:ext>
            </a:extLst>
          </p:cNvPr>
          <p:cNvSpPr>
            <a:spLocks noGrp="1"/>
          </p:cNvSpPr>
          <p:nvPr>
            <p:ph idx="1"/>
          </p:nvPr>
        </p:nvSpPr>
        <p:spPr>
          <a:xfrm>
            <a:off x="838200" y="1437499"/>
            <a:ext cx="10515600" cy="4827570"/>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2161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1E0E94-3807-426A-9F14-AADB30B9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EA08F314-2868-4210-910A-9ED3EBC76285}"/>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226141D1-50B8-427E-8DBB-4DD0196D77C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7" name="Picture 6">
            <a:extLst>
              <a:ext uri="{FF2B5EF4-FFF2-40B4-BE49-F238E27FC236}">
                <a16:creationId xmlns:a16="http://schemas.microsoft.com/office/drawing/2014/main" id="{7A0102A7-DA55-4DF9-9667-6AEB799075E3}"/>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8" name="Slide Number Placeholder 6">
            <a:extLst>
              <a:ext uri="{FF2B5EF4-FFF2-40B4-BE49-F238E27FC236}">
                <a16:creationId xmlns:a16="http://schemas.microsoft.com/office/drawing/2014/main" id="{9B5EE967-D217-45DF-B712-B8E999279EE8}"/>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38781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39416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E3A12FC-A313-4B04-B1BC-625B1E439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3150"/>
          </a:xfrm>
          <a:prstGeom prst="rect">
            <a:avLst/>
          </a:prstGeom>
        </p:spPr>
      </p:pic>
      <p:sp>
        <p:nvSpPr>
          <p:cNvPr id="2" name="Title 1">
            <a:extLst>
              <a:ext uri="{FF2B5EF4-FFF2-40B4-BE49-F238E27FC236}">
                <a16:creationId xmlns:a16="http://schemas.microsoft.com/office/drawing/2014/main" id="{44FAF42A-5831-4B5B-8745-B7AB13BB3C63}"/>
              </a:ext>
            </a:extLst>
          </p:cNvPr>
          <p:cNvSpPr>
            <a:spLocks noGrp="1"/>
          </p:cNvSpPr>
          <p:nvPr>
            <p:ph type="title"/>
          </p:nvPr>
        </p:nvSpPr>
        <p:spPr/>
        <p:txBody>
          <a:bodyPr/>
          <a:lstStyle>
            <a:lvl1pPr>
              <a:defRPr>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18367D1-DD2A-447B-8F60-0A314D880A47}"/>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0328CCA8-D7AD-476C-8027-363D0AA17DF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9" name="Picture 8">
            <a:extLst>
              <a:ext uri="{FF2B5EF4-FFF2-40B4-BE49-F238E27FC236}">
                <a16:creationId xmlns:a16="http://schemas.microsoft.com/office/drawing/2014/main" id="{45D6E607-97A9-440C-8A49-CAFAEED88E56}"/>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10" name="Slide Number Placeholder 6">
            <a:extLst>
              <a:ext uri="{FF2B5EF4-FFF2-40B4-BE49-F238E27FC236}">
                <a16:creationId xmlns:a16="http://schemas.microsoft.com/office/drawing/2014/main" id="{5C61A420-6E06-4A52-848A-26378148C386}"/>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Content Placeholder 2">
            <a:extLst>
              <a:ext uri="{FF2B5EF4-FFF2-40B4-BE49-F238E27FC236}">
                <a16:creationId xmlns:a16="http://schemas.microsoft.com/office/drawing/2014/main" id="{A2D8EB11-8735-478D-B685-3C88DCDF9769}"/>
              </a:ext>
            </a:extLst>
          </p:cNvPr>
          <p:cNvSpPr>
            <a:spLocks noGrp="1"/>
          </p:cNvSpPr>
          <p:nvPr>
            <p:ph sz="half" idx="10"/>
          </p:nvPr>
        </p:nvSpPr>
        <p:spPr>
          <a:xfrm>
            <a:off x="6484144"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9328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Lin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E5D10A-94AC-420B-BC23-7980608ED2A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991989" y="562954"/>
            <a:ext cx="10058400" cy="95342"/>
          </a:xfrm>
          <a:prstGeom prst="rect">
            <a:avLst/>
          </a:prstGeom>
        </p:spPr>
      </p:pic>
      <p:sp>
        <p:nvSpPr>
          <p:cNvPr id="2" name="Title 1">
            <a:extLst>
              <a:ext uri="{FF2B5EF4-FFF2-40B4-BE49-F238E27FC236}">
                <a16:creationId xmlns:a16="http://schemas.microsoft.com/office/drawing/2014/main" id="{C516003A-805C-4298-B213-5D62B34ECD9F}"/>
              </a:ext>
            </a:extLst>
          </p:cNvPr>
          <p:cNvSpPr>
            <a:spLocks noGrp="1"/>
          </p:cNvSpPr>
          <p:nvPr>
            <p:ph type="title"/>
          </p:nvPr>
        </p:nvSpPr>
        <p:spPr>
          <a:xfrm>
            <a:off x="2163366" y="215109"/>
            <a:ext cx="7865268" cy="791032"/>
          </a:xfrm>
          <a:solidFill>
            <a:schemeClr val="bg1"/>
          </a:solidFill>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B1CBD781-1861-4C27-AC2F-B82DD1AF892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8" name="Picture 7">
            <a:extLst>
              <a:ext uri="{FF2B5EF4-FFF2-40B4-BE49-F238E27FC236}">
                <a16:creationId xmlns:a16="http://schemas.microsoft.com/office/drawing/2014/main" id="{8134F79B-19E4-4DEB-BA16-BB8BB3C47CD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9" name="Slide Number Placeholder 6">
            <a:extLst>
              <a:ext uri="{FF2B5EF4-FFF2-40B4-BE49-F238E27FC236}">
                <a16:creationId xmlns:a16="http://schemas.microsoft.com/office/drawing/2014/main" id="{D78D06FC-26E9-4EDB-A709-ACD88A616AC4}"/>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10659540-4F63-4933-9C10-828D9F2ED17F}"/>
              </a:ext>
            </a:extLst>
          </p:cNvPr>
          <p:cNvSpPr>
            <a:spLocks noGrp="1"/>
          </p:cNvSpPr>
          <p:nvPr>
            <p:ph sz="half" idx="1"/>
          </p:nvPr>
        </p:nvSpPr>
        <p:spPr>
          <a:xfrm>
            <a:off x="838200"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523CDED-C6A3-4F7F-A6EB-5AB5BAB5FD1E}"/>
              </a:ext>
            </a:extLst>
          </p:cNvPr>
          <p:cNvSpPr>
            <a:spLocks noGrp="1"/>
          </p:cNvSpPr>
          <p:nvPr>
            <p:ph sz="half" idx="10"/>
          </p:nvPr>
        </p:nvSpPr>
        <p:spPr>
          <a:xfrm>
            <a:off x="6484144" y="1437499"/>
            <a:ext cx="4869656" cy="4739464"/>
          </a:xfrm>
        </p:spPr>
        <p:txBody>
          <a:bodyPr/>
          <a:lstStyle>
            <a:lvl1pPr>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3941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F8BBE-E219-42CA-A15D-055B1853BB17}"/>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80242" y="6383986"/>
            <a:ext cx="387097" cy="262129"/>
          </a:xfrm>
          <a:prstGeom prst="rect">
            <a:avLst/>
          </a:prstGeom>
        </p:spPr>
      </p:pic>
      <p:pic>
        <p:nvPicPr>
          <p:cNvPr id="6" name="Picture 5">
            <a:extLst>
              <a:ext uri="{FF2B5EF4-FFF2-40B4-BE49-F238E27FC236}">
                <a16:creationId xmlns:a16="http://schemas.microsoft.com/office/drawing/2014/main" id="{5D421B2C-28C1-47EE-B8C5-1A094A80560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653550" y="6373509"/>
            <a:ext cx="274320" cy="272606"/>
          </a:xfrm>
          <a:prstGeom prst="rect">
            <a:avLst/>
          </a:prstGeom>
        </p:spPr>
      </p:pic>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13100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068FBBB-9BC1-4061-8632-B9414E9FA952}"/>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E1C71C1-0453-4EE6-91FA-5ACB11147144}" type="slidenum">
              <a:rPr lang="bg-BG" sz="11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ctr"/>
              <a:t>‹#›</a:t>
            </a:fld>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893623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C7FEF-A26A-469B-BFEB-7031F54DAAB5}"/>
              </a:ext>
            </a:extLst>
          </p:cNvPr>
          <p:cNvSpPr>
            <a:spLocks noGrp="1"/>
          </p:cNvSpPr>
          <p:nvPr>
            <p:ph type="title"/>
          </p:nvPr>
        </p:nvSpPr>
        <p:spPr>
          <a:xfrm>
            <a:off x="838200" y="136525"/>
            <a:ext cx="10515600" cy="791032"/>
          </a:xfrm>
          <a:prstGeom prst="rect">
            <a:avLst/>
          </a:prstGeom>
        </p:spPr>
        <p:txBody>
          <a:bodyPr vert="horz" lIns="91440" tIns="45720" rIns="91440" bIns="45720" rtlCol="0" anchor="ctr" anchorCtr="1">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5A83C-1584-44C6-B0C8-EF64F18F5DC4}"/>
              </a:ext>
            </a:extLst>
          </p:cNvPr>
          <p:cNvSpPr>
            <a:spLocks noGrp="1"/>
          </p:cNvSpPr>
          <p:nvPr>
            <p:ph type="body" idx="1"/>
          </p:nvPr>
        </p:nvSpPr>
        <p:spPr>
          <a:xfrm>
            <a:off x="838200" y="1437499"/>
            <a:ext cx="10515600" cy="482757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6">
            <a:extLst>
              <a:ext uri="{FF2B5EF4-FFF2-40B4-BE49-F238E27FC236}">
                <a16:creationId xmlns:a16="http://schemas.microsoft.com/office/drawing/2014/main" id="{C355E5AF-66E7-4FE0-8CB9-2C14CC4E1713}"/>
              </a:ext>
            </a:extLst>
          </p:cNvPr>
          <p:cNvSpPr txBox="1">
            <a:spLocks/>
          </p:cNvSpPr>
          <p:nvPr/>
        </p:nvSpPr>
        <p:spPr>
          <a:xfrm>
            <a:off x="11521567" y="6327250"/>
            <a:ext cx="538286" cy="365125"/>
          </a:xfrm>
          <a:prstGeom prst="rect">
            <a:avLst/>
          </a:prstGeom>
        </p:spPr>
        <p:txBody>
          <a:bodyPr vert="horz" lIns="91440" tIns="45720" rIns="91440" bIns="45720" rtlCol="0" anchor="ctr"/>
          <a:lstStyle>
            <a:defPPr>
              <a:defRPr lang="bg-BG"/>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bg-BG" sz="1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25800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725" r:id="rId9"/>
    <p:sldLayoutId id="2147483699" r:id="rId10"/>
    <p:sldLayoutId id="2147483700" r:id="rId11"/>
    <p:sldLayoutId id="2147483701" r:id="rId12"/>
    <p:sldLayoutId id="2147483702" r:id="rId13"/>
    <p:sldLayoutId id="2147483703" r:id="rId14"/>
    <p:sldLayoutId id="2147483704" r:id="rId15"/>
    <p:sldLayoutId id="2147483720" r:id="rId16"/>
    <p:sldLayoutId id="2147483723" r:id="rId17"/>
    <p:sldLayoutId id="2147483705" r:id="rId18"/>
  </p:sldLayoutIdLst>
  <p:hf hdr="0" ftr="0" dt="0"/>
  <p:txStyles>
    <p:titleStyle>
      <a:lvl1pPr algn="ctr" defTabSz="914400" rtl="0" eaLnBrk="1" latinLnBrk="0" hangingPunct="1">
        <a:lnSpc>
          <a:spcPct val="90000"/>
        </a:lnSpc>
        <a:spcBef>
          <a:spcPct val="0"/>
        </a:spcBef>
        <a:buNone/>
        <a:defRPr sz="30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p:titleStyle>
    <p:bodyStyle>
      <a:lvl1pPr marL="228600" indent="-228600" algn="l" defTabSz="914400" rtl="0" eaLnBrk="1" latinLnBrk="0" hangingPunct="1">
        <a:lnSpc>
          <a:spcPct val="100000"/>
        </a:lnSpc>
        <a:spcBef>
          <a:spcPts val="500"/>
        </a:spcBef>
        <a:spcAft>
          <a:spcPts val="500"/>
        </a:spcAft>
        <a:buFontTx/>
        <a:buBlip>
          <a:blip r:embed="rId20">
            <a:extLst>
              <a:ext uri="{96DAC541-7B7A-43D3-8B79-37D633B846F1}">
                <asvg:svgBlip xmlns:asvg="http://schemas.microsoft.com/office/drawing/2016/SVG/main" r:embed="rId21"/>
              </a:ext>
            </a:extLst>
          </a:blip>
        </a:buBlip>
        <a:defRPr sz="2400" kern="1200">
          <a:solidFill>
            <a:srgbClr val="424242"/>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100000"/>
        </a:lnSpc>
        <a:spcBef>
          <a:spcPts val="500"/>
        </a:spcBef>
        <a:buClr>
          <a:srgbClr val="006BB3"/>
        </a:buClr>
        <a:buSzPct val="120000"/>
        <a:buFont typeface="Arial" panose="020B0604020202020204" pitchFamily="34" charset="0"/>
        <a:buChar char="•"/>
        <a:defRPr sz="20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rgbClr val="42424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subTitle" idx="1"/>
          </p:nvPr>
        </p:nvSpPr>
        <p:spPr>
          <a:xfrm>
            <a:off x="4188718" y="4775360"/>
            <a:ext cx="3814563" cy="568427"/>
          </a:xfrm>
        </p:spPr>
        <p:txBody>
          <a:bodyPr/>
          <a:lstStyle/>
          <a:p>
            <a:r>
              <a:rPr lang="en-US" dirty="0"/>
              <a:t>PHP 7.0 &lt; &gt; 7.1</a:t>
            </a:r>
          </a:p>
        </p:txBody>
      </p:sp>
      <p:sp>
        <p:nvSpPr>
          <p:cNvPr id="3" name="TextBox 2">
            <a:extLst>
              <a:ext uri="{FF2B5EF4-FFF2-40B4-BE49-F238E27FC236}">
                <a16:creationId xmlns:a16="http://schemas.microsoft.com/office/drawing/2014/main" id="{60208690-E5FD-493E-867A-3638891CD4FD}"/>
              </a:ext>
            </a:extLst>
          </p:cNvPr>
          <p:cNvSpPr txBox="1"/>
          <p:nvPr/>
        </p:nvSpPr>
        <p:spPr>
          <a:xfrm>
            <a:off x="4596412" y="5423687"/>
            <a:ext cx="2999174" cy="369332"/>
          </a:xfrm>
          <a:prstGeom prst="rect">
            <a:avLst/>
          </a:prstGeom>
          <a:noFill/>
        </p:spPr>
        <p:txBody>
          <a:bodyPr wrap="square" rtlCol="0">
            <a:spAutoFit/>
          </a:bodyPr>
          <a:lstStyle/>
          <a:p>
            <a:r>
              <a:rPr lang="en-US" dirty="0">
                <a:solidFill>
                  <a:schemeClr val="bg1"/>
                </a:solidFill>
                <a:latin typeface="+mj-lt"/>
              </a:rPr>
              <a:t>Presented by Ivan Pavlov</a:t>
            </a:r>
          </a:p>
        </p:txBody>
      </p:sp>
    </p:spTree>
    <p:extLst>
      <p:ext uri="{BB962C8B-B14F-4D97-AF65-F5344CB8AC3E}">
        <p14:creationId xmlns:p14="http://schemas.microsoft.com/office/powerpoint/2010/main" val="159607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821A-2E57-4A9C-BAA3-259BC5550F40}"/>
              </a:ext>
            </a:extLst>
          </p:cNvPr>
          <p:cNvSpPr>
            <a:spLocks noGrp="1"/>
          </p:cNvSpPr>
          <p:nvPr>
            <p:ph type="title"/>
          </p:nvPr>
        </p:nvSpPr>
        <p:spPr/>
        <p:txBody>
          <a:bodyPr/>
          <a:lstStyle/>
          <a:p>
            <a:r>
              <a:rPr lang="en-US" dirty="0"/>
              <a:t>Multiple catch</a:t>
            </a:r>
          </a:p>
        </p:txBody>
      </p:sp>
      <p:sp>
        <p:nvSpPr>
          <p:cNvPr id="5" name="Rectangle 1">
            <a:extLst>
              <a:ext uri="{FF2B5EF4-FFF2-40B4-BE49-F238E27FC236}">
                <a16:creationId xmlns:a16="http://schemas.microsoft.com/office/drawing/2014/main" id="{B6B8373F-3A8C-4F58-8B41-63906DDCC7F4}"/>
              </a:ext>
            </a:extLst>
          </p:cNvPr>
          <p:cNvSpPr>
            <a:spLocks noChangeArrowheads="1"/>
          </p:cNvSpPr>
          <p:nvPr/>
        </p:nvSpPr>
        <p:spPr bwMode="auto">
          <a:xfrm>
            <a:off x="1689825" y="1896527"/>
            <a:ext cx="8812349" cy="3064946"/>
          </a:xfrm>
          <a:prstGeom prst="rect">
            <a:avLst/>
          </a:prstGeom>
          <a:solidFill>
            <a:srgbClr val="1920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lvl="0" eaLnBrk="0" fontAlgn="base" hangingPunct="0">
              <a:spcBef>
                <a:spcPct val="0"/>
              </a:spcBef>
              <a:spcAft>
                <a:spcPct val="0"/>
              </a:spcAft>
            </a:pPr>
            <a:r>
              <a:rPr lang="en-US" altLang="en-US" sz="4000" dirty="0">
                <a:solidFill>
                  <a:srgbClr val="E8E6E3"/>
                </a:solidFill>
                <a:latin typeface="Menlo"/>
              </a:rPr>
              <a:t>Try {</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    // execute code</a:t>
            </a:r>
          </a:p>
          <a:p>
            <a:pPr lvl="0" eaLnBrk="0" fontAlgn="base" hangingPunct="0">
              <a:spcBef>
                <a:spcPct val="0"/>
              </a:spcBef>
              <a:spcAft>
                <a:spcPct val="0"/>
              </a:spcAft>
            </a:pPr>
            <a:r>
              <a:rPr lang="en-US" altLang="en-US" sz="4000" dirty="0">
                <a:solidFill>
                  <a:srgbClr val="E8E6E3"/>
                </a:solidFill>
                <a:latin typeface="Menlo"/>
              </a:rPr>
              <a:t>} catch ( </a:t>
            </a:r>
            <a:r>
              <a:rPr lang="en-US" altLang="en-US" sz="4000" dirty="0" err="1">
                <a:solidFill>
                  <a:srgbClr val="E8E6E3"/>
                </a:solidFill>
                <a:latin typeface="Menlo"/>
              </a:rPr>
              <a:t>FirstEvent</a:t>
            </a:r>
            <a:r>
              <a:rPr lang="en-US" altLang="en-US" sz="4000" dirty="0">
                <a:solidFill>
                  <a:srgbClr val="E8E6E3"/>
                </a:solidFill>
                <a:latin typeface="Menlo"/>
              </a:rPr>
              <a:t> | </a:t>
            </a:r>
            <a:r>
              <a:rPr lang="en-US" altLang="en-US" sz="4000" dirty="0" err="1">
                <a:solidFill>
                  <a:srgbClr val="E8E6E3"/>
                </a:solidFill>
                <a:latin typeface="Menlo"/>
              </a:rPr>
              <a:t>SecondEvent</a:t>
            </a:r>
            <a:r>
              <a:rPr lang="en-US" altLang="en-US" sz="4000" dirty="0">
                <a:solidFill>
                  <a:srgbClr val="E8E6E3"/>
                </a:solidFill>
                <a:latin typeface="Menlo"/>
              </a:rPr>
              <a:t> $error) {</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   </a:t>
            </a:r>
            <a:r>
              <a:rPr lang="en-US" altLang="en-US" sz="4000" dirty="0">
                <a:solidFill>
                  <a:srgbClr val="E8E6E3"/>
                </a:solidFill>
                <a:latin typeface="Menlo"/>
              </a:rPr>
              <a:t> // handle exceptions</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62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85AB-20D4-4239-AA83-50B2EB4FD899}"/>
              </a:ext>
            </a:extLst>
          </p:cNvPr>
          <p:cNvSpPr>
            <a:spLocks noGrp="1"/>
          </p:cNvSpPr>
          <p:nvPr>
            <p:ph type="title"/>
          </p:nvPr>
        </p:nvSpPr>
        <p:spPr/>
        <p:txBody>
          <a:bodyPr/>
          <a:lstStyle/>
          <a:p>
            <a:r>
              <a:rPr lang="en-US" dirty="0" err="1"/>
              <a:t>ArgumentCountError</a:t>
            </a:r>
            <a:endParaRPr lang="en-US" dirty="0"/>
          </a:p>
        </p:txBody>
      </p:sp>
      <p:sp>
        <p:nvSpPr>
          <p:cNvPr id="3" name="Content Placeholder 2">
            <a:extLst>
              <a:ext uri="{FF2B5EF4-FFF2-40B4-BE49-F238E27FC236}">
                <a16:creationId xmlns:a16="http://schemas.microsoft.com/office/drawing/2014/main" id="{95D916BB-191F-4802-9D98-EE08B68D8420}"/>
              </a:ext>
            </a:extLst>
          </p:cNvPr>
          <p:cNvSpPr>
            <a:spLocks noGrp="1"/>
          </p:cNvSpPr>
          <p:nvPr>
            <p:ph idx="1"/>
          </p:nvPr>
        </p:nvSpPr>
        <p:spPr>
          <a:xfrm>
            <a:off x="838200" y="1437499"/>
            <a:ext cx="11102266" cy="4537173"/>
          </a:xfrm>
        </p:spPr>
        <p:txBody>
          <a:bodyPr>
            <a:normAutofit/>
          </a:bodyPr>
          <a:lstStyle/>
          <a:p>
            <a:r>
              <a:rPr lang="en-US" sz="3200" dirty="0"/>
              <a:t>When not enough arguments are passed to a call</a:t>
            </a:r>
          </a:p>
          <a:p>
            <a:endParaRPr lang="en-US" sz="3200" dirty="0"/>
          </a:p>
          <a:p>
            <a:r>
              <a:rPr lang="en-US" sz="3200" dirty="0"/>
              <a:t>Used to be a Warning</a:t>
            </a:r>
          </a:p>
          <a:p>
            <a:endParaRPr lang="en-US" sz="3200" dirty="0"/>
          </a:p>
          <a:p>
            <a:r>
              <a:rPr lang="en-US" sz="3200" dirty="0"/>
              <a:t>Is now an Error (catchable)</a:t>
            </a:r>
          </a:p>
          <a:p>
            <a:endParaRPr lang="en-US" sz="2800" dirty="0"/>
          </a:p>
          <a:p>
            <a:pPr marL="0" indent="0">
              <a:buNone/>
            </a:pPr>
            <a:endParaRPr lang="en-US" sz="2800" dirty="0"/>
          </a:p>
        </p:txBody>
      </p:sp>
    </p:spTree>
    <p:extLst>
      <p:ext uri="{BB962C8B-B14F-4D97-AF65-F5344CB8AC3E}">
        <p14:creationId xmlns:p14="http://schemas.microsoft.com/office/powerpoint/2010/main" val="160361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7A0A-97F5-4A84-9EF5-7E7F56447F42}"/>
              </a:ext>
            </a:extLst>
          </p:cNvPr>
          <p:cNvSpPr>
            <a:spLocks noGrp="1"/>
          </p:cNvSpPr>
          <p:nvPr>
            <p:ph type="title"/>
          </p:nvPr>
        </p:nvSpPr>
        <p:spPr/>
        <p:txBody>
          <a:bodyPr/>
          <a:lstStyle/>
          <a:p>
            <a:r>
              <a:rPr lang="en-US" dirty="0"/>
              <a:t>RNG fixes and changes</a:t>
            </a:r>
          </a:p>
        </p:txBody>
      </p:sp>
      <p:sp>
        <p:nvSpPr>
          <p:cNvPr id="3" name="Content Placeholder 2">
            <a:extLst>
              <a:ext uri="{FF2B5EF4-FFF2-40B4-BE49-F238E27FC236}">
                <a16:creationId xmlns:a16="http://schemas.microsoft.com/office/drawing/2014/main" id="{5AF5F2AC-3569-49A6-A678-8868150B8225}"/>
              </a:ext>
            </a:extLst>
          </p:cNvPr>
          <p:cNvSpPr>
            <a:spLocks noGrp="1"/>
          </p:cNvSpPr>
          <p:nvPr>
            <p:ph idx="1"/>
          </p:nvPr>
        </p:nvSpPr>
        <p:spPr/>
        <p:txBody>
          <a:bodyPr>
            <a:normAutofit lnSpcReduction="10000"/>
          </a:bodyPr>
          <a:lstStyle/>
          <a:p>
            <a:r>
              <a:rPr lang="en-US" sz="2800" dirty="0"/>
              <a:t>rand() is aliased to </a:t>
            </a:r>
            <a:r>
              <a:rPr lang="en-US" sz="2800" dirty="0" err="1"/>
              <a:t>mt_rand</a:t>
            </a:r>
            <a:r>
              <a:rPr lang="en-US" sz="2800" dirty="0"/>
              <a:t>() which is a better random function</a:t>
            </a:r>
          </a:p>
          <a:p>
            <a:endParaRPr lang="en-US" sz="2800" dirty="0"/>
          </a:p>
          <a:p>
            <a:r>
              <a:rPr lang="en-US" sz="2800" dirty="0" err="1"/>
              <a:t>mt_rand</a:t>
            </a:r>
            <a:r>
              <a:rPr lang="en-US" sz="2800" dirty="0"/>
              <a:t>() has been fixed to generate better random numbers</a:t>
            </a:r>
          </a:p>
          <a:p>
            <a:pPr marL="0" indent="0">
              <a:buNone/>
            </a:pPr>
            <a:endParaRPr lang="en-US" sz="2800" dirty="0"/>
          </a:p>
          <a:p>
            <a:r>
              <a:rPr lang="en-US" sz="2800" dirty="0" err="1"/>
              <a:t>php_rand</a:t>
            </a:r>
            <a:r>
              <a:rPr lang="en-US" sz="2800" dirty="0"/>
              <a:t> has been replaced with </a:t>
            </a:r>
            <a:r>
              <a:rPr lang="en-US" sz="2800" dirty="0" err="1"/>
              <a:t>php_random_bytes</a:t>
            </a:r>
            <a:r>
              <a:rPr lang="en-US" sz="2800" dirty="0"/>
              <a:t>() which is more secure</a:t>
            </a:r>
          </a:p>
          <a:p>
            <a:endParaRPr lang="en-US" sz="2800" dirty="0"/>
          </a:p>
          <a:p>
            <a:r>
              <a:rPr lang="en-US" sz="2800" dirty="0" err="1"/>
              <a:t>array_rand</a:t>
            </a:r>
            <a:r>
              <a:rPr lang="en-US" sz="2800" dirty="0"/>
              <a:t>() is now more efficient</a:t>
            </a:r>
          </a:p>
        </p:txBody>
      </p:sp>
    </p:spTree>
    <p:extLst>
      <p:ext uri="{BB962C8B-B14F-4D97-AF65-F5344CB8AC3E}">
        <p14:creationId xmlns:p14="http://schemas.microsoft.com/office/powerpoint/2010/main" val="188289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C36-8BB7-4DB9-A69D-46A45BF4BB8D}"/>
              </a:ext>
            </a:extLst>
          </p:cNvPr>
          <p:cNvSpPr>
            <a:spLocks noGrp="1"/>
          </p:cNvSpPr>
          <p:nvPr>
            <p:ph type="title"/>
          </p:nvPr>
        </p:nvSpPr>
        <p:spPr/>
        <p:txBody>
          <a:bodyPr/>
          <a:lstStyle/>
          <a:p>
            <a:r>
              <a:rPr lang="en-US" dirty="0"/>
              <a:t>Nullable types</a:t>
            </a:r>
          </a:p>
        </p:txBody>
      </p:sp>
      <p:sp>
        <p:nvSpPr>
          <p:cNvPr id="3" name="Content Placeholder 2">
            <a:extLst>
              <a:ext uri="{FF2B5EF4-FFF2-40B4-BE49-F238E27FC236}">
                <a16:creationId xmlns:a16="http://schemas.microsoft.com/office/drawing/2014/main" id="{229415E0-818D-4559-8211-26B61F89A433}"/>
              </a:ext>
            </a:extLst>
          </p:cNvPr>
          <p:cNvSpPr>
            <a:spLocks noGrp="1"/>
          </p:cNvSpPr>
          <p:nvPr>
            <p:ph idx="1"/>
          </p:nvPr>
        </p:nvSpPr>
        <p:spPr/>
        <p:txBody>
          <a:bodyPr>
            <a:normAutofit/>
          </a:bodyPr>
          <a:lstStyle/>
          <a:p>
            <a:r>
              <a:rPr lang="en-US" sz="2800" dirty="0"/>
              <a:t>For parameters and return values</a:t>
            </a:r>
          </a:p>
          <a:p>
            <a:endParaRPr lang="en-US" sz="2800" dirty="0"/>
          </a:p>
          <a:p>
            <a:r>
              <a:rPr lang="en-US" sz="2800" dirty="0"/>
              <a:t>Prefixing the type name with a </a:t>
            </a:r>
            <a:r>
              <a:rPr lang="en-US" sz="2800" u="sng" dirty="0"/>
              <a:t>?</a:t>
            </a:r>
          </a:p>
          <a:p>
            <a:endParaRPr lang="en-US" sz="2800" u="sng" dirty="0"/>
          </a:p>
          <a:p>
            <a:r>
              <a:rPr lang="en-US" sz="2800" dirty="0"/>
              <a:t>Null can be passed as an argument, or  returned as a value</a:t>
            </a:r>
          </a:p>
        </p:txBody>
      </p:sp>
    </p:spTree>
    <p:extLst>
      <p:ext uri="{BB962C8B-B14F-4D97-AF65-F5344CB8AC3E}">
        <p14:creationId xmlns:p14="http://schemas.microsoft.com/office/powerpoint/2010/main" val="303327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E7D-4D86-4303-9C34-97FA23AE10BE}"/>
              </a:ext>
            </a:extLst>
          </p:cNvPr>
          <p:cNvSpPr>
            <a:spLocks noGrp="1"/>
          </p:cNvSpPr>
          <p:nvPr>
            <p:ph type="title"/>
          </p:nvPr>
        </p:nvSpPr>
        <p:spPr/>
        <p:txBody>
          <a:bodyPr/>
          <a:lstStyle/>
          <a:p>
            <a:r>
              <a:rPr lang="en-US" dirty="0"/>
              <a:t>Negative string offset</a:t>
            </a:r>
          </a:p>
        </p:txBody>
      </p:sp>
      <p:sp>
        <p:nvSpPr>
          <p:cNvPr id="3" name="Content Placeholder 2">
            <a:extLst>
              <a:ext uri="{FF2B5EF4-FFF2-40B4-BE49-F238E27FC236}">
                <a16:creationId xmlns:a16="http://schemas.microsoft.com/office/drawing/2014/main" id="{2AF75691-DE73-40CB-97D9-3D6236583AB7}"/>
              </a:ext>
            </a:extLst>
          </p:cNvPr>
          <p:cNvSpPr>
            <a:spLocks noGrp="1"/>
          </p:cNvSpPr>
          <p:nvPr>
            <p:ph idx="1"/>
          </p:nvPr>
        </p:nvSpPr>
        <p:spPr/>
        <p:txBody>
          <a:bodyPr/>
          <a:lstStyle/>
          <a:p>
            <a:r>
              <a:rPr lang="en-US" dirty="0" err="1"/>
              <a:t>Generalised</a:t>
            </a:r>
            <a:r>
              <a:rPr lang="en-US" dirty="0"/>
              <a:t> support of negative string offsets for everywhere in PHP, in previous versions this used to be only available only for certain functions which was confusing for developers and required unnecessary testing of each function.</a:t>
            </a:r>
          </a:p>
          <a:p>
            <a:r>
              <a:rPr lang="en-US" dirty="0"/>
              <a:t>A negative offset is a position counted backwards from the end of the string.</a:t>
            </a:r>
          </a:p>
          <a:p>
            <a:endParaRPr lang="en-US" dirty="0"/>
          </a:p>
          <a:p>
            <a:endParaRPr lang="en-US" dirty="0"/>
          </a:p>
        </p:txBody>
      </p:sp>
    </p:spTree>
    <p:extLst>
      <p:ext uri="{BB962C8B-B14F-4D97-AF65-F5344CB8AC3E}">
        <p14:creationId xmlns:p14="http://schemas.microsoft.com/office/powerpoint/2010/main" val="270477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FC24-C900-40DE-8C46-835A1BEFB07F}"/>
              </a:ext>
            </a:extLst>
          </p:cNvPr>
          <p:cNvSpPr>
            <a:spLocks noGrp="1"/>
          </p:cNvSpPr>
          <p:nvPr>
            <p:ph type="title"/>
          </p:nvPr>
        </p:nvSpPr>
        <p:spPr/>
        <p:txBody>
          <a:bodyPr/>
          <a:lstStyle/>
          <a:p>
            <a:r>
              <a:rPr lang="en-US" dirty="0"/>
              <a:t>Callable from closure</a:t>
            </a:r>
          </a:p>
        </p:txBody>
      </p:sp>
      <p:sp>
        <p:nvSpPr>
          <p:cNvPr id="3" name="Content Placeholder 2">
            <a:extLst>
              <a:ext uri="{FF2B5EF4-FFF2-40B4-BE49-F238E27FC236}">
                <a16:creationId xmlns:a16="http://schemas.microsoft.com/office/drawing/2014/main" id="{1770F29B-4BFA-4B56-9293-E4A791E0E4EF}"/>
              </a:ext>
            </a:extLst>
          </p:cNvPr>
          <p:cNvSpPr>
            <a:spLocks noGrp="1"/>
          </p:cNvSpPr>
          <p:nvPr>
            <p:ph idx="1"/>
          </p:nvPr>
        </p:nvSpPr>
        <p:spPr/>
        <p:txBody>
          <a:bodyPr/>
          <a:lstStyle/>
          <a:p>
            <a:r>
              <a:rPr lang="en-US" dirty="0"/>
              <a:t>What is a Callable?</a:t>
            </a:r>
          </a:p>
          <a:p>
            <a:pPr lvl="1"/>
            <a:r>
              <a:rPr lang="en-US" dirty="0"/>
              <a:t>A callable is a way to pass around a function or the method of an object as a variable.</a:t>
            </a:r>
          </a:p>
          <a:p>
            <a:endParaRPr lang="en-US" dirty="0"/>
          </a:p>
          <a:p>
            <a:r>
              <a:rPr lang="en-US" dirty="0"/>
              <a:t>What is a Closure?</a:t>
            </a:r>
          </a:p>
          <a:p>
            <a:pPr lvl="1"/>
            <a:r>
              <a:rPr lang="en-US" dirty="0"/>
              <a:t>A closure is PHP’s implementation of an anonymous function. It is a function that can be assigned to a variable.</a:t>
            </a:r>
          </a:p>
          <a:p>
            <a:pPr marL="0" indent="0">
              <a:buNone/>
            </a:pPr>
            <a:endParaRPr lang="en-US" dirty="0"/>
          </a:p>
        </p:txBody>
      </p:sp>
    </p:spTree>
    <p:extLst>
      <p:ext uri="{BB962C8B-B14F-4D97-AF65-F5344CB8AC3E}">
        <p14:creationId xmlns:p14="http://schemas.microsoft.com/office/powerpoint/2010/main" val="309015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4A6B-369F-4A81-A599-E39892B3FED2}"/>
              </a:ext>
            </a:extLst>
          </p:cNvPr>
          <p:cNvSpPr>
            <a:spLocks noGrp="1"/>
          </p:cNvSpPr>
          <p:nvPr>
            <p:ph type="title"/>
          </p:nvPr>
        </p:nvSpPr>
        <p:spPr/>
        <p:txBody>
          <a:bodyPr/>
          <a:lstStyle/>
          <a:p>
            <a:r>
              <a:rPr lang="en-US" dirty="0"/>
              <a:t>Class constant visibility</a:t>
            </a:r>
          </a:p>
        </p:txBody>
      </p:sp>
      <p:sp>
        <p:nvSpPr>
          <p:cNvPr id="7" name="Rectangle 1">
            <a:extLst>
              <a:ext uri="{FF2B5EF4-FFF2-40B4-BE49-F238E27FC236}">
                <a16:creationId xmlns:a16="http://schemas.microsoft.com/office/drawing/2014/main" id="{C5B661DF-0607-44EF-9CCF-72A1D318903B}"/>
              </a:ext>
            </a:extLst>
          </p:cNvPr>
          <p:cNvSpPr>
            <a:spLocks noChangeArrowheads="1"/>
          </p:cNvSpPr>
          <p:nvPr/>
        </p:nvSpPr>
        <p:spPr bwMode="auto">
          <a:xfrm>
            <a:off x="2240970" y="2204303"/>
            <a:ext cx="7710059" cy="2449393"/>
          </a:xfrm>
          <a:prstGeom prst="rect">
            <a:avLst/>
          </a:prstGeom>
          <a:solidFill>
            <a:srgbClr val="1920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p>
            <a:pPr lvl="0" eaLnBrk="0" fontAlgn="base" hangingPunct="0">
              <a:spcBef>
                <a:spcPct val="0"/>
              </a:spcBef>
              <a:spcAft>
                <a:spcPct val="0"/>
              </a:spcAft>
            </a:pPr>
            <a:r>
              <a:rPr lang="en-US" altLang="en-US" sz="4000" dirty="0">
                <a:solidFill>
                  <a:srgbClr val="E8E6E3"/>
                </a:solidFill>
                <a:latin typeface="Menlo"/>
              </a:rPr>
              <a:t>c</a:t>
            </a:r>
            <a:r>
              <a:rPr kumimoji="0" lang="en-US" altLang="en-US" sz="4000" b="0" i="0" u="none" strike="noStrike" cap="none" normalizeH="0" baseline="0" dirty="0">
                <a:ln>
                  <a:noFill/>
                </a:ln>
                <a:solidFill>
                  <a:srgbClr val="E8E6E3"/>
                </a:solidFill>
                <a:effectLst/>
                <a:latin typeface="Menlo"/>
              </a:rPr>
              <a:t>lass </a:t>
            </a:r>
            <a:r>
              <a:rPr kumimoji="0" lang="en-US" altLang="en-US" sz="4000" b="0" i="0" u="none" strike="noStrike" cap="none" normalizeH="0" baseline="0" dirty="0" err="1">
                <a:ln>
                  <a:noFill/>
                </a:ln>
                <a:solidFill>
                  <a:srgbClr val="E8E6E3"/>
                </a:solidFill>
                <a:effectLst/>
                <a:latin typeface="Menlo"/>
              </a:rPr>
              <a:t>MyObject</a:t>
            </a:r>
            <a:endParaRPr kumimoji="0" lang="en-US" altLang="en-US" sz="4000" b="0" i="0" u="none" strike="noStrike" cap="none" normalizeH="0" baseline="0" dirty="0">
              <a:ln>
                <a:noFill/>
              </a:ln>
              <a:solidFill>
                <a:srgbClr val="E8E6E3"/>
              </a:solidFill>
              <a:effectLst/>
              <a:latin typeface="Menlo"/>
            </a:endParaRPr>
          </a:p>
          <a:p>
            <a:pPr lvl="0" eaLnBrk="0" fontAlgn="base" hangingPunct="0">
              <a:spcBef>
                <a:spcPct val="0"/>
              </a:spcBef>
              <a:spcAft>
                <a:spcPct val="0"/>
              </a:spcAft>
            </a:pPr>
            <a:r>
              <a:rPr lang="en-US" altLang="en-US" sz="4000" dirty="0">
                <a:solidFill>
                  <a:srgbClr val="E8E6E3"/>
                </a:solidFill>
                <a:latin typeface="Menlo"/>
              </a:rPr>
              <a:t>{</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    protected const SECRET = “secret”;</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30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A309-1465-4EA6-9620-31FFEF1DBB1B}"/>
              </a:ext>
            </a:extLst>
          </p:cNvPr>
          <p:cNvSpPr>
            <a:spLocks noGrp="1"/>
          </p:cNvSpPr>
          <p:nvPr>
            <p:ph type="title"/>
          </p:nvPr>
        </p:nvSpPr>
        <p:spPr/>
        <p:txBody>
          <a:bodyPr/>
          <a:lstStyle/>
          <a:p>
            <a:r>
              <a:rPr lang="en-US" dirty="0"/>
              <a:t>Void return type</a:t>
            </a:r>
          </a:p>
        </p:txBody>
      </p:sp>
      <p:sp>
        <p:nvSpPr>
          <p:cNvPr id="4" name="Rectangle 1">
            <a:extLst>
              <a:ext uri="{FF2B5EF4-FFF2-40B4-BE49-F238E27FC236}">
                <a16:creationId xmlns:a16="http://schemas.microsoft.com/office/drawing/2014/main" id="{BEA968D6-798F-40A7-89DC-3CEC2FAB4624}"/>
              </a:ext>
            </a:extLst>
          </p:cNvPr>
          <p:cNvSpPr>
            <a:spLocks noChangeArrowheads="1"/>
          </p:cNvSpPr>
          <p:nvPr/>
        </p:nvSpPr>
        <p:spPr bwMode="auto">
          <a:xfrm>
            <a:off x="2715563" y="2386938"/>
            <a:ext cx="6760874" cy="2449393"/>
          </a:xfrm>
          <a:prstGeom prst="rect">
            <a:avLst/>
          </a:prstGeom>
          <a:solidFill>
            <a:srgbClr val="1920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lvl="0" eaLnBrk="0" fontAlgn="base" hangingPunct="0">
              <a:spcBef>
                <a:spcPct val="0"/>
              </a:spcBef>
              <a:spcAft>
                <a:spcPct val="0"/>
              </a:spcAft>
            </a:pPr>
            <a:r>
              <a:rPr lang="en-US" altLang="en-US" sz="4000" dirty="0">
                <a:solidFill>
                  <a:srgbClr val="E8E6E3"/>
                </a:solidFill>
                <a:latin typeface="Menlo"/>
              </a:rPr>
              <a:t>Function </a:t>
            </a:r>
            <a:r>
              <a:rPr lang="en-US" altLang="en-US" sz="4000" dirty="0" err="1">
                <a:solidFill>
                  <a:srgbClr val="E8E6E3"/>
                </a:solidFill>
                <a:latin typeface="Menlo"/>
              </a:rPr>
              <a:t>executeCode</a:t>
            </a:r>
            <a:r>
              <a:rPr lang="en-US" altLang="en-US" sz="4000" dirty="0">
                <a:solidFill>
                  <a:srgbClr val="E8E6E3"/>
                </a:solidFill>
                <a:latin typeface="Menlo"/>
              </a:rPr>
              <a:t>() : void</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a:t>
            </a:r>
          </a:p>
          <a:p>
            <a:pPr lvl="0" eaLnBrk="0" fontAlgn="base" hangingPunct="0">
              <a:spcBef>
                <a:spcPct val="0"/>
              </a:spcBef>
              <a:spcAft>
                <a:spcPct val="0"/>
              </a:spcAft>
            </a:pPr>
            <a:r>
              <a:rPr lang="en-US" altLang="en-US" sz="4000" dirty="0">
                <a:solidFill>
                  <a:srgbClr val="E8E6E3"/>
                </a:solidFill>
                <a:latin typeface="Menlo"/>
              </a:rPr>
              <a:t>    //no return</a:t>
            </a:r>
          </a:p>
          <a:p>
            <a:pPr lvl="0" eaLnBrk="0" fontAlgn="base" hangingPunct="0">
              <a:spcBef>
                <a:spcPct val="0"/>
              </a:spcBef>
              <a:spcAft>
                <a:spcPct val="0"/>
              </a:spcAft>
            </a:pPr>
            <a:r>
              <a:rPr lang="en-US" altLang="en-US" sz="4000" dirty="0">
                <a:solidFill>
                  <a:srgbClr val="E8E6E3"/>
                </a:solidFill>
                <a:latin typeface="Menlo"/>
              </a:rPr>
              <a:t>}</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67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5E19-0D3B-4FD4-B409-F4EA9683BAD2}"/>
              </a:ext>
            </a:extLst>
          </p:cNvPr>
          <p:cNvSpPr>
            <a:spLocks noGrp="1"/>
          </p:cNvSpPr>
          <p:nvPr>
            <p:ph type="title"/>
          </p:nvPr>
        </p:nvSpPr>
        <p:spPr/>
        <p:txBody>
          <a:bodyPr/>
          <a:lstStyle/>
          <a:p>
            <a:r>
              <a:rPr lang="en-US" dirty="0" err="1"/>
              <a:t>Iterables</a:t>
            </a:r>
            <a:endParaRPr lang="en-US" dirty="0"/>
          </a:p>
        </p:txBody>
      </p:sp>
      <p:sp>
        <p:nvSpPr>
          <p:cNvPr id="5" name="Rectangle 1">
            <a:extLst>
              <a:ext uri="{FF2B5EF4-FFF2-40B4-BE49-F238E27FC236}">
                <a16:creationId xmlns:a16="http://schemas.microsoft.com/office/drawing/2014/main" id="{CE84B3AF-71CE-47F3-A9DF-E4DB1DA63502}"/>
              </a:ext>
            </a:extLst>
          </p:cNvPr>
          <p:cNvSpPr>
            <a:spLocks noChangeArrowheads="1"/>
          </p:cNvSpPr>
          <p:nvPr/>
        </p:nvSpPr>
        <p:spPr bwMode="auto">
          <a:xfrm>
            <a:off x="1285468" y="2204303"/>
            <a:ext cx="9621063" cy="2449393"/>
          </a:xfrm>
          <a:prstGeom prst="rect">
            <a:avLst/>
          </a:prstGeom>
          <a:solidFill>
            <a:srgbClr val="19202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0" numCol="1" anchor="ctr" anchorCtr="0" compatLnSpc="1">
            <a:prstTxWarp prst="textNoShape">
              <a:avLst/>
            </a:prstTxWarp>
            <a:spAutoFit/>
          </a:bodyPr>
          <a:lstStyle/>
          <a:p>
            <a:pPr lvl="0" eaLnBrk="0" fontAlgn="base" hangingPunct="0">
              <a:spcBef>
                <a:spcPct val="0"/>
              </a:spcBef>
              <a:spcAft>
                <a:spcPct val="0"/>
              </a:spcAft>
            </a:pPr>
            <a:r>
              <a:rPr lang="en-US" altLang="en-US" sz="4000" dirty="0">
                <a:solidFill>
                  <a:srgbClr val="E8E6E3"/>
                </a:solidFill>
                <a:latin typeface="Menlo"/>
              </a:rPr>
              <a:t>function</a:t>
            </a:r>
            <a:r>
              <a:rPr kumimoji="0" lang="en-US" altLang="en-US" sz="4000" b="0" i="0" u="none" strike="noStrike" cap="none" normalizeH="0" baseline="0" dirty="0">
                <a:ln>
                  <a:noFill/>
                </a:ln>
                <a:solidFill>
                  <a:srgbClr val="E8E6E3"/>
                </a:solidFill>
                <a:effectLst/>
                <a:latin typeface="Menlo"/>
              </a:rPr>
              <a:t> </a:t>
            </a:r>
            <a:r>
              <a:rPr kumimoji="0" lang="en-US" altLang="en-US" sz="4000" b="0" i="0" u="none" strike="noStrike" cap="none" normalizeH="0" baseline="0" dirty="0" err="1">
                <a:ln>
                  <a:noFill/>
                </a:ln>
                <a:solidFill>
                  <a:srgbClr val="E8E6E3"/>
                </a:solidFill>
                <a:effectLst/>
                <a:latin typeface="Menlo"/>
              </a:rPr>
              <a:t>iterateCollection</a:t>
            </a:r>
            <a:r>
              <a:rPr kumimoji="0" lang="en-US" altLang="en-US" sz="4000" b="0" i="0" u="none" strike="noStrike" cap="none" normalizeH="0" baseline="0" dirty="0">
                <a:ln>
                  <a:noFill/>
                </a:ln>
                <a:solidFill>
                  <a:srgbClr val="E8E6E3"/>
                </a:solidFill>
                <a:effectLst/>
                <a:latin typeface="Menlo"/>
              </a:rPr>
              <a:t>(</a:t>
            </a:r>
            <a:r>
              <a:rPr kumimoji="0" lang="en-US" altLang="en-US" sz="4000" b="0" i="0" u="none" strike="noStrike" cap="none" normalizeH="0" baseline="0" dirty="0" err="1">
                <a:ln>
                  <a:noFill/>
                </a:ln>
                <a:solidFill>
                  <a:srgbClr val="E8E6E3"/>
                </a:solidFill>
                <a:effectLst/>
                <a:latin typeface="Menlo"/>
              </a:rPr>
              <a:t>iterable</a:t>
            </a:r>
            <a:r>
              <a:rPr kumimoji="0" lang="en-US" altLang="en-US" sz="4000" b="0" i="0" u="none" strike="noStrike" cap="none" normalizeH="0" baseline="0" dirty="0">
                <a:ln>
                  <a:noFill/>
                </a:ln>
                <a:solidFill>
                  <a:srgbClr val="E8E6E3"/>
                </a:solidFill>
                <a:effectLst/>
                <a:latin typeface="Menlo"/>
              </a:rPr>
              <a:t> $collection)</a:t>
            </a:r>
          </a:p>
          <a:p>
            <a:pPr lvl="0" eaLnBrk="0" fontAlgn="base" hangingPunct="0">
              <a:spcBef>
                <a:spcPct val="0"/>
              </a:spcBef>
              <a:spcAft>
                <a:spcPct val="0"/>
              </a:spcAft>
            </a:pPr>
            <a:r>
              <a:rPr lang="en-US" altLang="en-US" sz="4000" dirty="0">
                <a:solidFill>
                  <a:srgbClr val="E8E6E3"/>
                </a:solidFill>
                <a:latin typeface="Menlo"/>
              </a:rPr>
              <a:t>{</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    protected const SECRET = “secret”;</a:t>
            </a:r>
          </a:p>
          <a:p>
            <a:pPr lvl="0" eaLnBrk="0" fontAlgn="base" hangingPunct="0">
              <a:spcBef>
                <a:spcPct val="0"/>
              </a:spcBef>
              <a:spcAft>
                <a:spcPct val="0"/>
              </a:spcAft>
            </a:pPr>
            <a:r>
              <a:rPr kumimoji="0" lang="en-US" altLang="en-US" sz="4000" b="0" i="0" u="none" strike="noStrike" cap="none" normalizeH="0" baseline="0" dirty="0">
                <a:ln>
                  <a:noFill/>
                </a:ln>
                <a:solidFill>
                  <a:srgbClr val="E8E6E3"/>
                </a:solidFill>
                <a:effectLst/>
                <a:latin typeface="Menlo"/>
              </a:rPr>
              <a:t>}</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464782"/>
      </p:ext>
    </p:extLst>
  </p:cSld>
  <p:clrMapOvr>
    <a:masterClrMapping/>
  </p:clrMapOvr>
</p:sld>
</file>

<file path=ppt/theme/theme1.xml><?xml version="1.0" encoding="utf-8"?>
<a:theme xmlns:a="http://schemas.openxmlformats.org/drawingml/2006/main" name="ScaleFocus Optimized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caleFocus">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7C35361A-1DE7-4435-9174-D52B088C9949}" vid="{62108B5A-A4B6-418F-AE16-C76E77A395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ScaleFocus Optimized Template</Template>
  <TotalTime>15335</TotalTime>
  <Words>295</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Menlo</vt:lpstr>
      <vt:lpstr>Open Sans SemiBold</vt:lpstr>
      <vt:lpstr>Open Sans SemiBold</vt:lpstr>
      <vt:lpstr>Arial</vt:lpstr>
      <vt:lpstr>ScaleFocus Optimized Template</vt:lpstr>
      <vt:lpstr>PowerPoint Presentation</vt:lpstr>
      <vt:lpstr>ArgumentCountError</vt:lpstr>
      <vt:lpstr>RNG fixes and changes</vt:lpstr>
      <vt:lpstr>Nullable types</vt:lpstr>
      <vt:lpstr>Negative string offset</vt:lpstr>
      <vt:lpstr>Callable from closure</vt:lpstr>
      <vt:lpstr>Class constant visibility</vt:lpstr>
      <vt:lpstr>Void return type</vt:lpstr>
      <vt:lpstr>Iterables</vt:lpstr>
      <vt:lpstr>Multiple catch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Ivelina Pavlova</dc:creator>
  <cp:lastModifiedBy>Ivan Pavlov</cp:lastModifiedBy>
  <cp:revision>571</cp:revision>
  <dcterms:created xsi:type="dcterms:W3CDTF">2018-07-02T08:37:30Z</dcterms:created>
  <dcterms:modified xsi:type="dcterms:W3CDTF">2020-02-25T13:18:43Z</dcterms:modified>
</cp:coreProperties>
</file>