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6f241c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26f241c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26f241c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26f241c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6f241c6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26f241c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edf7f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4edf7f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4edf7fe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4edf7fe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edf7fe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edf7fe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4edf7fe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4edf7fe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edf7fe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4edf7fe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6550" y="168075"/>
            <a:ext cx="8370900" cy="4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ka"/>
              <a:t>რა არის ინტერნეტი?</a:t>
            </a:r>
            <a:endParaRPr b="1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ka"/>
              <a:t>რა არის Web?</a:t>
            </a:r>
            <a:endParaRPr b="1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ka"/>
              <a:t>როგორ მუშაობს ინტერნეტი?</a:t>
            </a:r>
            <a:endParaRPr b="1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ka"/>
              <a:t>როგორ მუშაობს Web?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201600" y="-44850"/>
            <a:ext cx="87408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ინტერნეტი არის უამრავი კომპიუტერების ქსელი, რომელიც მსოფლიოს გარშემო დაკავშირებულია ერთმანეთთან.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ზოგჯერ ეძახიან  ”network of networks”.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ინტერნეტი გამოიგონს აშშ-ში 1970იან წლებში, თუმცა საზოგადოება ჩაერთო 1990იანებში.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2020 წლისთვის, დაახლოებით 4.5 მილიარდი ადამიანი ჩართულია და აქვს წვდომა ინტერნეტზე.</a:t>
            </a:r>
            <a:endParaRPr b="1" sz="2400"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8900"/>
            <a:ext cx="8689051" cy="24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201600" y="1099500"/>
            <a:ext cx="87408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WEB ანუ World Wide Web, ინტერნეტის შემადგენელი ნაწილია რომელიც შეიცავს გვერდებსა და ფეიჯებს, რომლებსაც ვებ ბრაუზერით შეგვიძლია მივწვდეთ.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0" y="218250"/>
            <a:ext cx="9144000" cy="4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როგორ მუშაობს client და server ერთად?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კლიენტი(ანუ ჩვენ) ვკრიფავთ საიტის მისამართს(მაგ: google.com) ბრაუზერში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ბრაუზერი ამ მისამართს გადათარგმნის ამ მისამართს IP Addressად, რომლითაც მოწყობილობას ამოიცნობს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ეს ინფორმაცია ინახება DNS(Domain Name Server)ში. ბრაუზერი მიაკითხავს DNSს, წამოღებს მისამართს და შემდეგ ამ მისამართით გაიგებს, რომელი სერვერიდან წამოიღოს ინფორმაცია.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ბრაუზერი აკეთებს HTTP requestს და მოაქვს საიტის კოპიო კლიენტთან. ამას აკეთებს TCP/IP პროტოკოლით. (Trasmission Control Protocol. Internet Protocol)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00" y="0"/>
            <a:ext cx="4530000" cy="5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0" y="218250"/>
            <a:ext cx="9144000" cy="4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რა არის ვებსაიტი და რისგან შედგება ის?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925"/>
            <a:ext cx="9144000" cy="43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a" sz="2400"/>
              <a:t>ვებსაიტის კლიენტის მხარე შედგება HTML, CSS და Javascriptისგან.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HyperText Markup Language(HTML) არის რეალურად ვებსაიტის კონტენტი. 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Cascaing Style Sheets(CSS) გამოიყენება ჩვენი ვებსაიტის გასასტილად.(კონტენტის განლაგება, ფერები, დიზაინი და ა.შ.)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Javascript გამოიყენება ფუნქციონალისთვის. (ღილაკზე დაჭერისას რომ მოხდეს რამე. მაგალითად შეიძინოთ სასურველი პროდუქტი, შეიცვალოს ფერი და ა.შ.)</a:t>
            </a:r>
            <a:endParaRPr b="1"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a" sz="2400"/>
              <a:t>PHP, NodeJS, Java, C++, Python და სხვა ენები გამოიყენება ვებსაიტის ე.წ. Backendის დასაწერად. Backend არის ის ყველაფერი რაც ხდება ვებსაიტის მიღმა(თქვენი შეძენილი პროდუქტის შესახებ ინფორმაცია გაიგზანოს და შეინახოს ბაზაში, თქვენი დარეგისტირებული იუზერის ინფორმაცია)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