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7" r:id="rId2"/>
    <p:sldId id="278" r:id="rId3"/>
    <p:sldId id="281" r:id="rId4"/>
    <p:sldId id="279" r:id="rId5"/>
    <p:sldId id="280" r:id="rId6"/>
    <p:sldId id="282" r:id="rId7"/>
    <p:sldId id="283" r:id="rId8"/>
    <p:sldId id="276" r:id="rId9"/>
    <p:sldId id="284" r:id="rId10"/>
    <p:sldId id="285" r:id="rId11"/>
    <p:sldId id="286" r:id="rId12"/>
    <p:sldId id="288" r:id="rId13"/>
    <p:sldId id="287" r:id="rId14"/>
    <p:sldId id="289" r:id="rId15"/>
    <p:sldId id="290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77D-BE6C-8F40-1BD6-C83797A5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HTML </a:t>
            </a:r>
            <a:r>
              <a:rPr lang="ka-GE" sz="4800" dirty="0"/>
              <a:t>ტეგები</a:t>
            </a:r>
          </a:p>
        </p:txBody>
      </p:sp>
    </p:spTree>
    <p:extLst>
      <p:ext uri="{BB962C8B-B14F-4D97-AF65-F5344CB8AC3E}">
        <p14:creationId xmlns:p14="http://schemas.microsoft.com/office/powerpoint/2010/main" val="302271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138C-27EE-E8AE-783D-84AA44EF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0512-5E79-045D-6AD1-F82C97609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ka-GE" dirty="0"/>
              <a:t>გამოიყენება ელემენტების ვიზუალური მხარის შესაცვლელად</a:t>
            </a:r>
          </a:p>
          <a:p>
            <a:r>
              <a:rPr lang="en-US" dirty="0"/>
              <a:t>CSS</a:t>
            </a:r>
            <a:r>
              <a:rPr lang="ka-GE" dirty="0"/>
              <a:t>-ის გამოყენების რამდენიმე გზა არსებობს</a:t>
            </a:r>
          </a:p>
          <a:p>
            <a:pPr lvl="1"/>
            <a:r>
              <a:rPr lang="en-US" dirty="0"/>
              <a:t>Inline styling</a:t>
            </a:r>
          </a:p>
          <a:p>
            <a:pPr lvl="1"/>
            <a:r>
              <a:rPr lang="en-US" dirty="0"/>
              <a:t>Internal styling</a:t>
            </a:r>
          </a:p>
          <a:p>
            <a:pPr lvl="1"/>
            <a:r>
              <a:rPr lang="en-US" dirty="0"/>
              <a:t>External Styling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74024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C41-64AA-59C2-D912-BA5D0062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styling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0FD5-D6B0-07BB-2895-D16E0CA5F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ასეთი გასტილვის მეთოდის გამოყენების დროს ელემენტს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ka-GE" dirty="0"/>
              <a:t>სტილებს ვუწერთ </a:t>
            </a:r>
            <a:r>
              <a:rPr lang="en-US" dirty="0"/>
              <a:t>HTML-</a:t>
            </a:r>
            <a:r>
              <a:rPr lang="ka-GE" dirty="0"/>
              <a:t>შივე</a:t>
            </a:r>
          </a:p>
          <a:p>
            <a:r>
              <a:rPr lang="ka-GE" dirty="0"/>
              <a:t>მაგალითად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1002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349-6077-0C3A-AD1C-7141BC2A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D7D7C-ECE2-0FB3-5743-3AAEEE942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</a:t>
            </a:r>
            <a:r>
              <a:rPr lang="ka-GE" dirty="0"/>
              <a:t> </a:t>
            </a:r>
            <a:r>
              <a:rPr lang="en-US" dirty="0"/>
              <a:t>-</a:t>
            </a:r>
            <a:r>
              <a:rPr lang="ka-GE" dirty="0"/>
              <a:t> ის საშუალებით, დეველოპერს შეუძლია რომელიმე კონკრეტულ ტეგს მიწვდეს </a:t>
            </a:r>
            <a:r>
              <a:rPr lang="en-US" dirty="0" err="1"/>
              <a:t>css</a:t>
            </a:r>
            <a:r>
              <a:rPr lang="en-US" dirty="0"/>
              <a:t>-</a:t>
            </a:r>
            <a:r>
              <a:rPr lang="ka-GE" dirty="0"/>
              <a:t>დან და შეუცვალოს მას ვიზუალური მხარე</a:t>
            </a:r>
            <a:endParaRPr lang="en-US" dirty="0"/>
          </a:p>
          <a:p>
            <a:r>
              <a:rPr lang="ka-GE" dirty="0"/>
              <a:t>არსებობს მონიშვნის(</a:t>
            </a:r>
            <a:r>
              <a:rPr lang="en-US" dirty="0"/>
              <a:t>selector) </a:t>
            </a:r>
            <a:r>
              <a:rPr lang="ka-GE" dirty="0"/>
              <a:t>რამდენიმე სახე</a:t>
            </a:r>
          </a:p>
          <a:p>
            <a:pPr lvl="1"/>
            <a:r>
              <a:rPr lang="ka-GE" dirty="0"/>
              <a:t>ტეგით მონიშვნა</a:t>
            </a:r>
          </a:p>
          <a:p>
            <a:pPr lvl="1"/>
            <a:r>
              <a:rPr lang="ka-GE" dirty="0"/>
              <a:t>კლასით მონიშვნა (</a:t>
            </a:r>
            <a:r>
              <a:rPr lang="en-US" dirty="0"/>
              <a:t>class selector)</a:t>
            </a:r>
          </a:p>
          <a:p>
            <a:pPr lvl="1"/>
            <a:r>
              <a:rPr lang="en-US" dirty="0"/>
              <a:t>ID-</a:t>
            </a:r>
            <a:r>
              <a:rPr lang="ka-GE" dirty="0"/>
              <a:t>ით მონიშვნა(</a:t>
            </a:r>
            <a:r>
              <a:rPr lang="en-US" dirty="0"/>
              <a:t>id selector)</a:t>
            </a:r>
          </a:p>
          <a:p>
            <a:pPr lvl="1"/>
            <a:r>
              <a:rPr lang="ka-GE" dirty="0"/>
              <a:t>მათი გაერთიანებები(</a:t>
            </a:r>
            <a:r>
              <a:rPr lang="en-US" dirty="0" err="1"/>
              <a:t>tag+class+id</a:t>
            </a:r>
            <a:r>
              <a:rPr lang="en-US" dirty="0"/>
              <a:t>)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18791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D539-4D3E-4652-7A94-5F5866DC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Styling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E8B0-6834-F588-F51F-F7F81B757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a-GE" dirty="0"/>
              <a:t>ასეთი ტიპის სტილების გამოყენბისასაც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ka-GE" dirty="0"/>
              <a:t>იწერება </a:t>
            </a:r>
            <a:r>
              <a:rPr lang="en-US" dirty="0"/>
              <a:t>HTML</a:t>
            </a:r>
            <a:r>
              <a:rPr lang="ka-GE" dirty="0"/>
              <a:t> დოკუმენტში, მაგრამ ამჯერად &lt;</a:t>
            </a:r>
            <a:r>
              <a:rPr lang="en-US" dirty="0"/>
              <a:t>style&gt;&lt;/style&gt; </a:t>
            </a:r>
            <a:r>
              <a:rPr lang="ka-GE" dirty="0"/>
              <a:t>ტეგში, რომელიც მოთავსებულია </a:t>
            </a:r>
            <a:r>
              <a:rPr lang="en-US" dirty="0"/>
              <a:t>&lt;head&gt; </a:t>
            </a:r>
            <a:r>
              <a:rPr lang="ka-GE" dirty="0"/>
              <a:t>ტეგში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}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#para1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}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.para1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}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27705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D38-F3FA-6A0E-0A7A-30191E0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Styling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ADAC-8327-701A-ECA1-EBD6E6A2F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ka-GE" dirty="0"/>
              <a:t>სტილების გამოყენების მესამე სახე არის </a:t>
            </a:r>
            <a:r>
              <a:rPr lang="en-US" dirty="0"/>
              <a:t>external styling.</a:t>
            </a:r>
            <a:endParaRPr lang="ka-GE" dirty="0"/>
          </a:p>
          <a:p>
            <a:r>
              <a:rPr lang="ka-GE" dirty="0"/>
              <a:t>ამ დროს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ka-GE" dirty="0"/>
              <a:t>კოდი იწერება სხვა ფაილში და უკავშირება </a:t>
            </a:r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ka-GE" dirty="0"/>
              <a:t>ფაილის </a:t>
            </a:r>
            <a:r>
              <a:rPr lang="en-US" dirty="0"/>
              <a:t>HTML </a:t>
            </a:r>
            <a:r>
              <a:rPr lang="ka-GE" dirty="0"/>
              <a:t>ფაილთან დაკავშირება შესაძლებელია </a:t>
            </a:r>
            <a:r>
              <a:rPr lang="en-US" dirty="0"/>
              <a:t>head </a:t>
            </a:r>
            <a:r>
              <a:rPr lang="ka-GE" dirty="0"/>
              <a:t>ტეგში</a:t>
            </a:r>
            <a:r>
              <a:rPr lang="en-US" dirty="0"/>
              <a:t> link </a:t>
            </a:r>
            <a:r>
              <a:rPr lang="ka-GE" dirty="0"/>
              <a:t>ის მეშვეობით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ka-G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ფაილის მისამართი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a-GE" dirty="0"/>
              <a:t>სტილების წერის მეთოდი სამივე შემთხვევაში ერთნაირია</a:t>
            </a:r>
          </a:p>
        </p:txBody>
      </p:sp>
    </p:spTree>
    <p:extLst>
      <p:ext uri="{BB962C8B-B14F-4D97-AF65-F5344CB8AC3E}">
        <p14:creationId xmlns:p14="http://schemas.microsoft.com/office/powerpoint/2010/main" val="273497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58CB-C19E-3035-B3B0-334F9EA3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measuring units</a:t>
            </a:r>
            <a:r>
              <a:rPr lang="ka-GE" dirty="0"/>
              <a:t>(საზომი ერთეულები)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90F7-4D5C-0903-8BC4-BF6A45BBE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CSS-</a:t>
            </a:r>
            <a:r>
              <a:rPr lang="ka-GE" dirty="0"/>
              <a:t>ში რაიმეს ზომის მისათითებლად გამოიყენება რამდენიმე სახის საზომი ერთეულები</a:t>
            </a:r>
          </a:p>
          <a:p>
            <a:pPr lvl="1"/>
            <a:r>
              <a:rPr lang="en-US" dirty="0" err="1"/>
              <a:t>px</a:t>
            </a:r>
            <a:endParaRPr lang="en-US" dirty="0"/>
          </a:p>
          <a:p>
            <a:pPr lvl="1"/>
            <a:r>
              <a:rPr lang="en-US" dirty="0"/>
              <a:t>%</a:t>
            </a:r>
          </a:p>
          <a:p>
            <a:pPr lvl="1"/>
            <a:r>
              <a:rPr lang="en-US" dirty="0" err="1"/>
              <a:t>em</a:t>
            </a:r>
            <a:endParaRPr lang="en-US" dirty="0"/>
          </a:p>
          <a:p>
            <a:pPr lvl="1"/>
            <a:r>
              <a:rPr lang="en-US" dirty="0"/>
              <a:t>rem</a:t>
            </a:r>
          </a:p>
          <a:p>
            <a:pPr lvl="1"/>
            <a:r>
              <a:rPr lang="en-US" dirty="0"/>
              <a:t>%</a:t>
            </a:r>
          </a:p>
          <a:p>
            <a:pPr lvl="1"/>
            <a:r>
              <a:rPr lang="en-US" dirty="0" err="1"/>
              <a:t>vw</a:t>
            </a:r>
            <a:endParaRPr lang="en-US" dirty="0"/>
          </a:p>
          <a:p>
            <a:pPr lvl="1"/>
            <a:r>
              <a:rPr lang="en-US" dirty="0" err="1"/>
              <a:t>Vh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1D02-FDA5-07B5-01B3-DBD3B0F1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ტექსტის ფორმატირების ტეგები </a:t>
            </a:r>
            <a:r>
              <a:rPr lang="en-US" dirty="0"/>
              <a:t>HTML-</a:t>
            </a:r>
            <a:r>
              <a:rPr lang="ka-GE" dirty="0"/>
              <a:t>ში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5393-15F7-38F6-829F-5E5ECFF64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HTML-</a:t>
            </a:r>
            <a:r>
              <a:rPr lang="ka-GE" dirty="0"/>
              <a:t>ში არსებობს რამოდენიმე ტეგი, რომელიც გამოიყენება ტექსტის ფორმატირებისთვის(ზომის შეცვლა, ვიზუალის შეცვლა, დახრა, გამუქება), ესენია</a:t>
            </a:r>
          </a:p>
          <a:p>
            <a:pPr lvl="1"/>
            <a:r>
              <a:rPr lang="en-US" dirty="0"/>
              <a:t>&lt;b&gt;This text is Bold&lt;/b&gt; </a:t>
            </a:r>
            <a:r>
              <a:rPr lang="ka-GE" dirty="0"/>
              <a:t>ტექსტს ამუქებს(</a:t>
            </a:r>
            <a:r>
              <a:rPr lang="en-US" dirty="0"/>
              <a:t>bold).</a:t>
            </a:r>
          </a:p>
          <a:p>
            <a:pPr lvl="1"/>
            <a:r>
              <a:rPr lang="en-US" dirty="0"/>
              <a:t>&lt;strong&gt;This text is important!&lt;/strong&gt; </a:t>
            </a:r>
            <a:r>
              <a:rPr lang="ka-GE" dirty="0"/>
              <a:t>მნიშვნელოვანი ტექსტების გამოსაყოფად. (ვიზულაურად იგივეა რაც </a:t>
            </a:r>
            <a:r>
              <a:rPr lang="en-US" dirty="0"/>
              <a:t>bold).</a:t>
            </a:r>
            <a:endParaRPr lang="ka-GE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</a:t>
            </a:r>
            <a:r>
              <a:rPr lang="ka-GE" dirty="0"/>
              <a:t>და 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ka-GE" dirty="0"/>
              <a:t>- დახრილი ტექსტი, ვიზუალურად ერთნაირად გამოიყურება</a:t>
            </a:r>
          </a:p>
          <a:p>
            <a:pPr lvl="1"/>
            <a:r>
              <a:rPr lang="en-US" dirty="0"/>
              <a:t>&lt;small&gt; </a:t>
            </a:r>
            <a:r>
              <a:rPr lang="ka-GE" dirty="0"/>
              <a:t>პატარა ზომის დასაპატარავებლად</a:t>
            </a:r>
          </a:p>
          <a:p>
            <a:pPr lvl="1"/>
            <a:r>
              <a:rPr lang="en-US" dirty="0"/>
              <a:t>&lt;del&gt; </a:t>
            </a:r>
            <a:r>
              <a:rPr lang="ka-GE" dirty="0"/>
              <a:t>ე.წ. წაშლილი ტექსტი, რომელიც ბრაუზერში ჩანს ხაზგადასმულად.</a:t>
            </a:r>
          </a:p>
          <a:p>
            <a:pPr lvl="1"/>
            <a:r>
              <a:rPr lang="ka-GE" dirty="0"/>
              <a:t>&lt;</a:t>
            </a:r>
            <a:r>
              <a:rPr lang="en-US" dirty="0"/>
              <a:t>ins&gt; </a:t>
            </a:r>
            <a:r>
              <a:rPr lang="ka-GE" dirty="0"/>
              <a:t>ე.წ. ჩამატებული ტექსტი, რომელიც ბრაუზერში ჩანს ხაზგასმულად</a:t>
            </a:r>
          </a:p>
          <a:p>
            <a:pPr lvl="1"/>
            <a:r>
              <a:rPr lang="ka-GE" dirty="0"/>
              <a:t>&lt;</a:t>
            </a:r>
            <a:r>
              <a:rPr lang="en-US" dirty="0"/>
              <a:t>sub&gt; (subscripted) </a:t>
            </a:r>
            <a:r>
              <a:rPr lang="ka-GE" dirty="0"/>
              <a:t>- ამ ტეგში ჩაწერილი ტექსტი, სხვა ტექსტებთან შედარებით ჩანს ხაზის ოდნავ დაბლა და უმეტეს შემთხვევაში შედარებით პატარა ზომისაა.</a:t>
            </a:r>
          </a:p>
          <a:p>
            <a:pPr lvl="1"/>
            <a:r>
              <a:rPr lang="en-US" dirty="0"/>
              <a:t>&lt;sup&gt; (superscripted) - </a:t>
            </a:r>
            <a:r>
              <a:rPr lang="ka-GE" dirty="0"/>
              <a:t>&lt;</a:t>
            </a:r>
            <a:r>
              <a:rPr lang="en-US" dirty="0"/>
              <a:t>sub&gt; </a:t>
            </a:r>
            <a:r>
              <a:rPr lang="ka-GE" dirty="0"/>
              <a:t>ტეგის შებრუნებული, ვიზუალურად ჩანს ხაზის ზემოთ და ანალოგიურად უმეტეს შემთხვევაში ეს ტექსტებიც შედარებით პატარა ზომისაა.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</a:t>
            </a:r>
            <a:r>
              <a:rPr lang="ka-GE" dirty="0"/>
              <a:t>ტეგი, გამოიყენება ხაზის სივრცის გამოსატოვებლად და მის შემდგომ მყოფი ელემენტების „ახალ ხაზზე“ გადმოსატანად</a:t>
            </a:r>
          </a:p>
        </p:txBody>
      </p:sp>
    </p:spTree>
    <p:extLst>
      <p:ext uri="{BB962C8B-B14F-4D97-AF65-F5344CB8AC3E}">
        <p14:creationId xmlns:p14="http://schemas.microsoft.com/office/powerpoint/2010/main" val="339343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15A-A2D7-9A3E-08B6-CA623EAB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div </a:t>
            </a:r>
            <a:r>
              <a:rPr lang="ka-GE" dirty="0"/>
              <a:t>ტეგი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CEE8-C068-7773-BDF8-53D240B07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div </a:t>
            </a:r>
            <a:r>
              <a:rPr lang="ka-GE" dirty="0"/>
              <a:t>არის ერთ ერთი ყველაზე ხშირად გამოყენებადი ტეგი</a:t>
            </a:r>
          </a:p>
          <a:p>
            <a:r>
              <a:rPr lang="ka-GE" dirty="0"/>
              <a:t>დანიშნულება არის ერთმანეთთან ლოგიკურად დაკავშირებული ელემენტების გაერთიანება</a:t>
            </a:r>
          </a:p>
          <a:p>
            <a:r>
              <a:rPr lang="ka-GE" dirty="0"/>
              <a:t>მაგალითად: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   	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 	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My Name is Makho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am a Front-End software developer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0647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9C8C-326A-0459-8662-EA30F747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ka-GE" dirty="0"/>
              <a:t>სიები(</a:t>
            </a:r>
            <a:r>
              <a:rPr lang="en-US" dirty="0"/>
              <a:t>lists)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6DF5-5416-6B7C-7618-12A03C0C3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HTML-</a:t>
            </a:r>
            <a:r>
              <a:rPr lang="ka-GE" dirty="0"/>
              <a:t>ში რამდენიმე სახის სიები არსებობს</a:t>
            </a:r>
          </a:p>
          <a:p>
            <a:pPr lvl="1"/>
            <a:r>
              <a:rPr lang="en-US" dirty="0"/>
              <a:t>Unordered List(</a:t>
            </a:r>
            <a:r>
              <a:rPr lang="ka-GE" dirty="0"/>
              <a:t>დაულაგებელი სია) </a:t>
            </a:r>
            <a:r>
              <a:rPr lang="en-US" dirty="0"/>
              <a:t> -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Ordered List(</a:t>
            </a:r>
            <a:r>
              <a:rPr lang="ka-GE" dirty="0"/>
              <a:t>დალაგებული სია) - 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Description List(</a:t>
            </a:r>
            <a:r>
              <a:rPr lang="ka-GE" dirty="0"/>
              <a:t>აღწერილობის სია) &lt;</a:t>
            </a:r>
            <a:r>
              <a:rPr lang="en-US" dirty="0"/>
              <a:t>dl&gt;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4335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5B7E-8488-0443-7A5E-8389CF2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List(</a:t>
            </a:r>
            <a:r>
              <a:rPr lang="ka-GE" dirty="0"/>
              <a:t>დაულაგებელი სია)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A256-0029-050D-AB5C-48B5E681B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დაულაგებელი სიისთვის </a:t>
            </a:r>
            <a:r>
              <a:rPr lang="en-US" dirty="0"/>
              <a:t>HTML-</a:t>
            </a:r>
            <a:r>
              <a:rPr lang="ka-GE" dirty="0"/>
              <a:t>ში ვიყენებთ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&gt;&lt;/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ka-GE" dirty="0"/>
              <a:t>ტეგს.</a:t>
            </a:r>
          </a:p>
          <a:p>
            <a:r>
              <a:rPr lang="ka-GE" dirty="0"/>
              <a:t>გარდა თვითონ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ka-GE" dirty="0"/>
              <a:t>ტეგისა ასევე საჭიროა მის შიგნით </a:t>
            </a:r>
            <a:r>
              <a:rPr lang="en-US" dirty="0"/>
              <a:t>&lt;li&gt; </a:t>
            </a:r>
            <a:r>
              <a:rPr lang="ka-GE" dirty="0"/>
              <a:t>ტეგის გამოყენება, რომელიც იშიფრება როგორც </a:t>
            </a:r>
            <a:r>
              <a:rPr lang="en-US" dirty="0"/>
              <a:t>list item</a:t>
            </a:r>
          </a:p>
          <a:p>
            <a:r>
              <a:rPr lang="ka-GE" dirty="0"/>
              <a:t>მაგალითი: </a:t>
            </a: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BMW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BUGATTI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a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D3E70-AFD5-C22C-C740-A3179561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16" y="2749411"/>
            <a:ext cx="16290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86E3-8509-8A67-9D05-89A8F05A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list(</a:t>
            </a:r>
            <a:r>
              <a:rPr lang="ka-GE" dirty="0"/>
              <a:t>დალაგებული სია)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E3F0-53C4-3DA1-2705-47B351F29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დალაგებული სიისთვის </a:t>
            </a:r>
            <a:r>
              <a:rPr lang="en-US" dirty="0"/>
              <a:t>HTML-</a:t>
            </a:r>
            <a:r>
              <a:rPr lang="ka-GE" dirty="0"/>
              <a:t>ში ვიყენებთ 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&gt;&lt;/</a:t>
            </a:r>
            <a:r>
              <a:rPr lang="en-US" dirty="0" err="1"/>
              <a:t>ol</a:t>
            </a:r>
            <a:r>
              <a:rPr lang="en-US" dirty="0"/>
              <a:t>&gt; </a:t>
            </a:r>
            <a:r>
              <a:rPr lang="ka-GE" dirty="0"/>
              <a:t>ტეგს.</a:t>
            </a:r>
          </a:p>
          <a:p>
            <a:r>
              <a:rPr lang="ka-GE" dirty="0"/>
              <a:t>მსგავსად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ka-GE" dirty="0"/>
              <a:t>ტეგისა, 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  <a:r>
              <a:rPr lang="ka-GE" dirty="0"/>
              <a:t>ტეგსაც ჭირდება </a:t>
            </a:r>
            <a:r>
              <a:rPr lang="en-US" dirty="0"/>
              <a:t>&lt;li&gt; </a:t>
            </a:r>
            <a:r>
              <a:rPr lang="ka-GE" dirty="0"/>
              <a:t>სიის ელემენტების მომხმარებლისთვის საჩვენებლად</a:t>
            </a:r>
          </a:p>
          <a:p>
            <a:r>
              <a:rPr lang="ka-GE" dirty="0"/>
              <a:t>მაგალითი</a:t>
            </a: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BMW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BUGATTI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ka-G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endParaRPr lang="ka-GE" dirty="0"/>
          </a:p>
          <a:p>
            <a:endParaRPr lang="ka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85AD9-F552-2F42-4ED1-F0D43BAC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36" y="2767782"/>
            <a:ext cx="160042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5F17-F376-3527-6A52-161799DB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A6BB-BDC2-B903-9896-83E45937D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ka-GE" dirty="0"/>
              <a:t>-ში ასევე გვხვდება აღწერილობითი სიები</a:t>
            </a:r>
            <a:r>
              <a:rPr lang="en-US" dirty="0"/>
              <a:t> &lt;dl&gt;&lt;/dl&gt;</a:t>
            </a:r>
            <a:r>
              <a:rPr lang="ka-GE" dirty="0"/>
              <a:t>,</a:t>
            </a:r>
            <a:r>
              <a:rPr lang="en-US" dirty="0"/>
              <a:t> </a:t>
            </a:r>
            <a:r>
              <a:rPr lang="ka-GE" dirty="0"/>
              <a:t> სიის თითოეული წევრი, შესაბამისი განმარტებით გვხვდება</a:t>
            </a:r>
            <a:r>
              <a:rPr lang="en-US" dirty="0"/>
              <a:t>.</a:t>
            </a:r>
          </a:p>
          <a:p>
            <a:r>
              <a:rPr lang="ka-GE" dirty="0"/>
              <a:t>განსხვავებით ჩამოთვლილი სიებისგან სიის წევრის აღსაწერად </a:t>
            </a:r>
            <a:r>
              <a:rPr lang="en-US" dirty="0"/>
              <a:t>dl-</a:t>
            </a:r>
            <a:r>
              <a:rPr lang="ka-GE" dirty="0"/>
              <a:t>ში საჭიროა ორი ტეგი </a:t>
            </a:r>
            <a:r>
              <a:rPr lang="en-US" dirty="0"/>
              <a:t>&lt;dt&gt;(define term) </a:t>
            </a:r>
            <a:r>
              <a:rPr lang="ka-GE" dirty="0"/>
              <a:t>და </a:t>
            </a:r>
            <a:r>
              <a:rPr lang="en-US" dirty="0"/>
              <a:t>dt(describe term)</a:t>
            </a:r>
          </a:p>
          <a:p>
            <a:r>
              <a:rPr lang="ka-GE" dirty="0"/>
              <a:t>მაგალითი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German car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Also German car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a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20E17-48B5-42D1-F09C-07A4734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63" y="3023150"/>
            <a:ext cx="180047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5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8CA9-0B35-3DB5-5F5B-B08AF3AF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/>
              <a:t>ბლოკური და ხაზოვანი ელემენტები(</a:t>
            </a:r>
            <a:r>
              <a:rPr lang="en-US" dirty="0"/>
              <a:t>Block and inline elements)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B69-C216-BF90-EC0D-22562DA1C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ბლოკური ელემენტები ყოველთვის იწება ახალი ხაზიდან და ბრაუზერები მის წინ და შემდეგ, საჭიროების შემთხვევაში, თავად ამატებენ სივრცეებს</a:t>
            </a:r>
          </a:p>
          <a:p>
            <a:r>
              <a:rPr lang="ka-GE" dirty="0"/>
              <a:t>ბლკური ელემენტი ყოვეთვის მთელს შესაძლო სიგრძეს იყენებს</a:t>
            </a:r>
          </a:p>
          <a:p>
            <a:r>
              <a:rPr lang="ka-GE" dirty="0"/>
              <a:t>ორი ყველაზე ხშირად გამოყენებადი ბლოკური ტეგი არის </a:t>
            </a:r>
            <a:r>
              <a:rPr lang="en-US" dirty="0"/>
              <a:t>&lt;p&gt; </a:t>
            </a:r>
            <a:r>
              <a:rPr lang="ka-GE" dirty="0"/>
              <a:t>და </a:t>
            </a:r>
            <a:r>
              <a:rPr lang="en-US" dirty="0"/>
              <a:t>&lt;div&gt;</a:t>
            </a:r>
          </a:p>
          <a:p>
            <a:r>
              <a:rPr lang="ka-GE" dirty="0"/>
              <a:t>სხვა ბლოკური ელემენტები: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78794-961B-BB7F-7220-F73C050B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03" y="3023150"/>
            <a:ext cx="5183793" cy="5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88-6EA7-8B88-3952-DD2F56E0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ხაზოვანი ელემენტები(</a:t>
            </a:r>
            <a:r>
              <a:rPr lang="en-US" dirty="0"/>
              <a:t>inline elements)</a:t>
            </a: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82237-06E1-17BE-E9AC-BF31FFF1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ხაზოვანი ელემენტები არ იწყებიან ახალი ხაზიდან</a:t>
            </a:r>
          </a:p>
          <a:p>
            <a:r>
              <a:rPr lang="ka-GE" dirty="0"/>
              <a:t>ისინი იკავებენ ზუსტად იმ სივრცეს რაც მათთვის არის საჭირო</a:t>
            </a:r>
          </a:p>
          <a:p>
            <a:r>
              <a:rPr lang="ka-GE" dirty="0"/>
              <a:t>ბრაუზერში ხაზოვანი ელემენეტები ერთმანეთის გვერდით თავსდებიან</a:t>
            </a:r>
          </a:p>
          <a:p>
            <a:r>
              <a:rPr lang="ka-GE" dirty="0"/>
              <a:t>ხაზოვანი ელემენტების მაგალითები</a:t>
            </a:r>
          </a:p>
          <a:p>
            <a:endParaRPr lang="ka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F5298-F339-32BD-2628-5478B015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82" y="3023150"/>
            <a:ext cx="6420535" cy="6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69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929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</vt:lpstr>
      <vt:lpstr>Consolas</vt:lpstr>
      <vt:lpstr>Arial</vt:lpstr>
      <vt:lpstr>Lato</vt:lpstr>
      <vt:lpstr>Focus</vt:lpstr>
      <vt:lpstr>HTML ტეგები</vt:lpstr>
      <vt:lpstr>ტექსტის ფორმატირების ტეგები HTML-ში</vt:lpstr>
      <vt:lpstr>HTML div ტეგი</vt:lpstr>
      <vt:lpstr>HTML სიები(lists)</vt:lpstr>
      <vt:lpstr>Unordered List(დაულაგებელი სია)</vt:lpstr>
      <vt:lpstr>Ordered list(დალაგებული სია)</vt:lpstr>
      <vt:lpstr>Description list</vt:lpstr>
      <vt:lpstr>ბლოკური და ხაზოვანი ელემენტები(Block and inline elements)</vt:lpstr>
      <vt:lpstr>ხაზოვანი ელემენტები(inline elements)</vt:lpstr>
      <vt:lpstr>Cascading Style Sheets (CSS)</vt:lpstr>
      <vt:lpstr>Inline styling</vt:lpstr>
      <vt:lpstr>CSS selectors</vt:lpstr>
      <vt:lpstr>Internal Styling</vt:lpstr>
      <vt:lpstr>External Styling</vt:lpstr>
      <vt:lpstr>CSS measuring units(საზომი ერთეულები)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რა არის ინტერნეტი? რა არის Web? როგორ მუშაობს ინტერნეტი? როგორ მუშაობს Web?</dc:title>
  <dc:creator>MakhoGelashvili</dc:creator>
  <cp:lastModifiedBy>Makho Gelashvili</cp:lastModifiedBy>
  <cp:revision>2</cp:revision>
  <dcterms:modified xsi:type="dcterms:W3CDTF">2023-03-12T17:51:21Z</dcterms:modified>
</cp:coreProperties>
</file>