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  <a:ln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L</a:t>
            </a:r>
            <a:r>
              <a:rPr dirty="0" sz="2400" lang="en-US" smtClean="0"/>
              <a:t>O</a:t>
            </a:r>
            <a:r>
              <a:rPr dirty="0" sz="2400" lang="en-US" smtClean="0"/>
              <a:t>K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/>
              <a:t>: </a:t>
            </a:r>
            <a:r>
              <a:rPr sz="2400" lang="en-US" smtClean="0"/>
              <a:t>312204</a:t>
            </a:r>
            <a:r>
              <a:rPr sz="2400" lang="en-US" smtClean="0"/>
              <a:t>9</a:t>
            </a:r>
            <a:r>
              <a:rPr sz="2400" lang="en-US" smtClean="0"/>
              <a:t>0</a:t>
            </a:r>
            <a:r>
              <a:rPr sz="2400" lang="en-US" smtClean="0"/>
              <a:t>4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NAZARETH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01314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2250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247317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2024-09-06T07:19:09Z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d550ddb2fcc349a887ead2af800464e7</vt:lpwstr>
  </property>
</Properties>
</file>