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9"/>
  </p:notesMasterIdLst>
  <p:sldIdLst>
    <p:sldId id="256" r:id="rId3"/>
    <p:sldId id="263" r:id="rId4"/>
    <p:sldId id="270" r:id="rId5"/>
    <p:sldId id="271" r:id="rId6"/>
    <p:sldId id="27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13CA4-2114-4299-8A3C-36CEB9936E79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310584-DE1D-4744-A11A-00B1A688B3C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Rt@25℃ =&gt; 10000000 =&gt; Rt = 5k</a:t>
          </a:r>
        </a:p>
      </dgm:t>
    </dgm:pt>
    <dgm:pt modelId="{9ADF2DBA-60E1-46A7-B951-9A3BFE687ADF}" type="parTrans" cxnId="{22507D99-87DA-44EA-BB5C-F311B882417A}">
      <dgm:prSet/>
      <dgm:spPr/>
      <dgm:t>
        <a:bodyPr/>
        <a:lstStyle/>
        <a:p>
          <a:endParaRPr lang="en-US"/>
        </a:p>
      </dgm:t>
    </dgm:pt>
    <dgm:pt modelId="{5C95722F-8671-453E-9021-63E0619137CF}" type="sibTrans" cxnId="{22507D99-87DA-44EA-BB5C-F311B882417A}">
      <dgm:prSet/>
      <dgm:spPr/>
      <dgm:t>
        <a:bodyPr/>
        <a:lstStyle/>
        <a:p>
          <a:endParaRPr lang="en-US"/>
        </a:p>
      </dgm:t>
    </dgm:pt>
    <dgm:pt modelId="{207F3093-D6A1-4E51-ADE1-A238FD33243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Rt@45℃ =&gt; 10101111 =&gt; Rt = 2.3k</a:t>
          </a:r>
        </a:p>
      </dgm:t>
    </dgm:pt>
    <dgm:pt modelId="{36BCA096-8812-4E24-8609-71A1E666B420}" type="parTrans" cxnId="{6134CEBE-0CE0-4569-8B9F-7254EAC1067B}">
      <dgm:prSet/>
      <dgm:spPr/>
      <dgm:t>
        <a:bodyPr/>
        <a:lstStyle/>
        <a:p>
          <a:endParaRPr lang="en-US"/>
        </a:p>
      </dgm:t>
    </dgm:pt>
    <dgm:pt modelId="{B026A4CC-743B-47AA-925A-8D363501F798}" type="sibTrans" cxnId="{6134CEBE-0CE0-4569-8B9F-7254EAC1067B}">
      <dgm:prSet/>
      <dgm:spPr/>
      <dgm:t>
        <a:bodyPr/>
        <a:lstStyle/>
        <a:p>
          <a:endParaRPr lang="en-US"/>
        </a:p>
      </dgm:t>
    </dgm:pt>
    <dgm:pt modelId="{F4112A77-2FE0-412B-BBAE-4DE435D5A5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Rt@28℃ =&gt; 10001000 =&gt; Rt = 12.65k</a:t>
          </a:r>
        </a:p>
      </dgm:t>
    </dgm:pt>
    <dgm:pt modelId="{EF84BDA4-700E-4CED-86F6-38F629DF3A0F}" type="parTrans" cxnId="{673E633D-057E-43D3-8FFE-A2A21521AE30}">
      <dgm:prSet/>
      <dgm:spPr/>
      <dgm:t>
        <a:bodyPr/>
        <a:lstStyle/>
        <a:p>
          <a:endParaRPr lang="en-US"/>
        </a:p>
      </dgm:t>
    </dgm:pt>
    <dgm:pt modelId="{6B4EB4C1-A2F1-4B07-9D56-FAB70F4D15AE}" type="sibTrans" cxnId="{673E633D-057E-43D3-8FFE-A2A21521AE30}">
      <dgm:prSet/>
      <dgm:spPr/>
      <dgm:t>
        <a:bodyPr/>
        <a:lstStyle/>
        <a:p>
          <a:endParaRPr lang="en-US"/>
        </a:p>
      </dgm:t>
    </dgm:pt>
    <dgm:pt modelId="{5C5F9D2C-5524-4CF9-9E34-48D664ECA05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Rt@10℃ =&gt; 01100101 =&gt; Rt = 9.4k</a:t>
          </a:r>
        </a:p>
      </dgm:t>
    </dgm:pt>
    <dgm:pt modelId="{F40E65EE-9219-4F79-87A7-965248E6AF95}" type="parTrans" cxnId="{2C495EB6-52E6-4A55-9BA1-8303CF622186}">
      <dgm:prSet/>
      <dgm:spPr/>
      <dgm:t>
        <a:bodyPr/>
        <a:lstStyle/>
        <a:p>
          <a:endParaRPr lang="en-US"/>
        </a:p>
      </dgm:t>
    </dgm:pt>
    <dgm:pt modelId="{5F319A49-3AEF-4F73-B05E-18058D43ADB8}" type="sibTrans" cxnId="{2C495EB6-52E6-4A55-9BA1-8303CF622186}">
      <dgm:prSet/>
      <dgm:spPr/>
      <dgm:t>
        <a:bodyPr/>
        <a:lstStyle/>
        <a:p>
          <a:endParaRPr lang="en-US"/>
        </a:p>
      </dgm:t>
    </dgm:pt>
    <dgm:pt modelId="{8A764545-6EBF-4386-9391-1C9CCC0B8C4B}" type="pres">
      <dgm:prSet presAssocID="{4A713CA4-2114-4299-8A3C-36CEB9936E79}" presName="vert0" presStyleCnt="0">
        <dgm:presLayoutVars>
          <dgm:dir/>
          <dgm:animOne val="branch"/>
          <dgm:animLvl val="lvl"/>
        </dgm:presLayoutVars>
      </dgm:prSet>
      <dgm:spPr/>
    </dgm:pt>
    <dgm:pt modelId="{2DBD0816-7113-401E-9BD6-0C1FE8B0983C}" type="pres">
      <dgm:prSet presAssocID="{3A310584-DE1D-4744-A11A-00B1A688B3C0}" presName="thickLine" presStyleLbl="alignNode1" presStyleIdx="0" presStyleCnt="4"/>
      <dgm:spPr/>
    </dgm:pt>
    <dgm:pt modelId="{42C474A7-68D7-4B96-ADCF-244E07ADCC21}" type="pres">
      <dgm:prSet presAssocID="{3A310584-DE1D-4744-A11A-00B1A688B3C0}" presName="horz1" presStyleCnt="0"/>
      <dgm:spPr/>
    </dgm:pt>
    <dgm:pt modelId="{9FA9211A-2C61-44A9-BD70-27B13DDF167F}" type="pres">
      <dgm:prSet presAssocID="{3A310584-DE1D-4744-A11A-00B1A688B3C0}" presName="tx1" presStyleLbl="revTx" presStyleIdx="0" presStyleCnt="4"/>
      <dgm:spPr/>
    </dgm:pt>
    <dgm:pt modelId="{94940960-3E4C-448F-BB72-218A4ACA1D1C}" type="pres">
      <dgm:prSet presAssocID="{3A310584-DE1D-4744-A11A-00B1A688B3C0}" presName="vert1" presStyleCnt="0"/>
      <dgm:spPr/>
    </dgm:pt>
    <dgm:pt modelId="{15221D32-B00D-4EA3-9E3B-BB31CAA97C51}" type="pres">
      <dgm:prSet presAssocID="{207F3093-D6A1-4E51-ADE1-A238FD33243B}" presName="thickLine" presStyleLbl="alignNode1" presStyleIdx="1" presStyleCnt="4"/>
      <dgm:spPr/>
    </dgm:pt>
    <dgm:pt modelId="{86B5F538-59F6-4723-AB52-D468410F1B09}" type="pres">
      <dgm:prSet presAssocID="{207F3093-D6A1-4E51-ADE1-A238FD33243B}" presName="horz1" presStyleCnt="0"/>
      <dgm:spPr/>
    </dgm:pt>
    <dgm:pt modelId="{21796914-D6EA-459C-80A2-EDCF532093F1}" type="pres">
      <dgm:prSet presAssocID="{207F3093-D6A1-4E51-ADE1-A238FD33243B}" presName="tx1" presStyleLbl="revTx" presStyleIdx="1" presStyleCnt="4"/>
      <dgm:spPr/>
    </dgm:pt>
    <dgm:pt modelId="{82168E9B-6B55-46FD-AD8B-2B279D1032D0}" type="pres">
      <dgm:prSet presAssocID="{207F3093-D6A1-4E51-ADE1-A238FD33243B}" presName="vert1" presStyleCnt="0"/>
      <dgm:spPr/>
    </dgm:pt>
    <dgm:pt modelId="{C72B8B76-ED7A-4033-ADF4-735449E24526}" type="pres">
      <dgm:prSet presAssocID="{F4112A77-2FE0-412B-BBAE-4DE435D5A5B4}" presName="thickLine" presStyleLbl="alignNode1" presStyleIdx="2" presStyleCnt="4"/>
      <dgm:spPr/>
    </dgm:pt>
    <dgm:pt modelId="{764EE91E-47D2-409B-81CE-CB2921235989}" type="pres">
      <dgm:prSet presAssocID="{F4112A77-2FE0-412B-BBAE-4DE435D5A5B4}" presName="horz1" presStyleCnt="0"/>
      <dgm:spPr/>
    </dgm:pt>
    <dgm:pt modelId="{6E58039E-F15B-462D-B392-3D5FFD01D98A}" type="pres">
      <dgm:prSet presAssocID="{F4112A77-2FE0-412B-BBAE-4DE435D5A5B4}" presName="tx1" presStyleLbl="revTx" presStyleIdx="2" presStyleCnt="4"/>
      <dgm:spPr/>
    </dgm:pt>
    <dgm:pt modelId="{BAE5360D-B98D-41BE-8E83-2E3774CCDE53}" type="pres">
      <dgm:prSet presAssocID="{F4112A77-2FE0-412B-BBAE-4DE435D5A5B4}" presName="vert1" presStyleCnt="0"/>
      <dgm:spPr/>
    </dgm:pt>
    <dgm:pt modelId="{96AADD91-70DF-45DA-955D-48E7D49C2C24}" type="pres">
      <dgm:prSet presAssocID="{5C5F9D2C-5524-4CF9-9E34-48D664ECA050}" presName="thickLine" presStyleLbl="alignNode1" presStyleIdx="3" presStyleCnt="4"/>
      <dgm:spPr/>
    </dgm:pt>
    <dgm:pt modelId="{4CF532F3-7438-4E5C-B919-3B6AA5CD0AFE}" type="pres">
      <dgm:prSet presAssocID="{5C5F9D2C-5524-4CF9-9E34-48D664ECA050}" presName="horz1" presStyleCnt="0"/>
      <dgm:spPr/>
    </dgm:pt>
    <dgm:pt modelId="{484E836F-ACD9-42EC-BFF8-50E27E13416A}" type="pres">
      <dgm:prSet presAssocID="{5C5F9D2C-5524-4CF9-9E34-48D664ECA050}" presName="tx1" presStyleLbl="revTx" presStyleIdx="3" presStyleCnt="4"/>
      <dgm:spPr/>
    </dgm:pt>
    <dgm:pt modelId="{C879A168-3AA0-42E5-ADC8-50213BC7B38B}" type="pres">
      <dgm:prSet presAssocID="{5C5F9D2C-5524-4CF9-9E34-48D664ECA050}" presName="vert1" presStyleCnt="0"/>
      <dgm:spPr/>
    </dgm:pt>
  </dgm:ptLst>
  <dgm:cxnLst>
    <dgm:cxn modelId="{673E633D-057E-43D3-8FFE-A2A21521AE30}" srcId="{4A713CA4-2114-4299-8A3C-36CEB9936E79}" destId="{F4112A77-2FE0-412B-BBAE-4DE435D5A5B4}" srcOrd="2" destOrd="0" parTransId="{EF84BDA4-700E-4CED-86F6-38F629DF3A0F}" sibTransId="{6B4EB4C1-A2F1-4B07-9D56-FAB70F4D15AE}"/>
    <dgm:cxn modelId="{DEDDFD4C-2ACC-4997-85AB-DF50D147E90D}" type="presOf" srcId="{3A310584-DE1D-4744-A11A-00B1A688B3C0}" destId="{9FA9211A-2C61-44A9-BD70-27B13DDF167F}" srcOrd="0" destOrd="0" presId="urn:microsoft.com/office/officeart/2008/layout/LinedList"/>
    <dgm:cxn modelId="{51008394-532D-4141-8F49-865A0EAD5E8E}" type="presOf" srcId="{4A713CA4-2114-4299-8A3C-36CEB9936E79}" destId="{8A764545-6EBF-4386-9391-1C9CCC0B8C4B}" srcOrd="0" destOrd="0" presId="urn:microsoft.com/office/officeart/2008/layout/LinedList"/>
    <dgm:cxn modelId="{22507D99-87DA-44EA-BB5C-F311B882417A}" srcId="{4A713CA4-2114-4299-8A3C-36CEB9936E79}" destId="{3A310584-DE1D-4744-A11A-00B1A688B3C0}" srcOrd="0" destOrd="0" parTransId="{9ADF2DBA-60E1-46A7-B951-9A3BFE687ADF}" sibTransId="{5C95722F-8671-453E-9021-63E0619137CF}"/>
    <dgm:cxn modelId="{2C495EB6-52E6-4A55-9BA1-8303CF622186}" srcId="{4A713CA4-2114-4299-8A3C-36CEB9936E79}" destId="{5C5F9D2C-5524-4CF9-9E34-48D664ECA050}" srcOrd="3" destOrd="0" parTransId="{F40E65EE-9219-4F79-87A7-965248E6AF95}" sibTransId="{5F319A49-3AEF-4F73-B05E-18058D43ADB8}"/>
    <dgm:cxn modelId="{4E2147BA-8843-4514-8B29-FBFE9FC77F3D}" type="presOf" srcId="{5C5F9D2C-5524-4CF9-9E34-48D664ECA050}" destId="{484E836F-ACD9-42EC-BFF8-50E27E13416A}" srcOrd="0" destOrd="0" presId="urn:microsoft.com/office/officeart/2008/layout/LinedList"/>
    <dgm:cxn modelId="{6134CEBE-0CE0-4569-8B9F-7254EAC1067B}" srcId="{4A713CA4-2114-4299-8A3C-36CEB9936E79}" destId="{207F3093-D6A1-4E51-ADE1-A238FD33243B}" srcOrd="1" destOrd="0" parTransId="{36BCA096-8812-4E24-8609-71A1E666B420}" sibTransId="{B026A4CC-743B-47AA-925A-8D363501F798}"/>
    <dgm:cxn modelId="{4B3838E2-8F01-4510-AFB9-B66162399709}" type="presOf" srcId="{207F3093-D6A1-4E51-ADE1-A238FD33243B}" destId="{21796914-D6EA-459C-80A2-EDCF532093F1}" srcOrd="0" destOrd="0" presId="urn:microsoft.com/office/officeart/2008/layout/LinedList"/>
    <dgm:cxn modelId="{34584BFF-C2E1-4447-9720-4804EEE6FFBE}" type="presOf" srcId="{F4112A77-2FE0-412B-BBAE-4DE435D5A5B4}" destId="{6E58039E-F15B-462D-B392-3D5FFD01D98A}" srcOrd="0" destOrd="0" presId="urn:microsoft.com/office/officeart/2008/layout/LinedList"/>
    <dgm:cxn modelId="{54E9F94F-C400-45F8-9819-D2BF8FAE433C}" type="presParOf" srcId="{8A764545-6EBF-4386-9391-1C9CCC0B8C4B}" destId="{2DBD0816-7113-401E-9BD6-0C1FE8B0983C}" srcOrd="0" destOrd="0" presId="urn:microsoft.com/office/officeart/2008/layout/LinedList"/>
    <dgm:cxn modelId="{623B57A4-2B9F-4EC3-96D1-C21B256E742E}" type="presParOf" srcId="{8A764545-6EBF-4386-9391-1C9CCC0B8C4B}" destId="{42C474A7-68D7-4B96-ADCF-244E07ADCC21}" srcOrd="1" destOrd="0" presId="urn:microsoft.com/office/officeart/2008/layout/LinedList"/>
    <dgm:cxn modelId="{EAA791C6-48EF-43D7-90FA-BE150909C09E}" type="presParOf" srcId="{42C474A7-68D7-4B96-ADCF-244E07ADCC21}" destId="{9FA9211A-2C61-44A9-BD70-27B13DDF167F}" srcOrd="0" destOrd="0" presId="urn:microsoft.com/office/officeart/2008/layout/LinedList"/>
    <dgm:cxn modelId="{9E922702-8AB4-474C-931E-B787CC0BB695}" type="presParOf" srcId="{42C474A7-68D7-4B96-ADCF-244E07ADCC21}" destId="{94940960-3E4C-448F-BB72-218A4ACA1D1C}" srcOrd="1" destOrd="0" presId="urn:microsoft.com/office/officeart/2008/layout/LinedList"/>
    <dgm:cxn modelId="{447FCD4E-95D8-46A1-B86D-030D22C2BAA1}" type="presParOf" srcId="{8A764545-6EBF-4386-9391-1C9CCC0B8C4B}" destId="{15221D32-B00D-4EA3-9E3B-BB31CAA97C51}" srcOrd="2" destOrd="0" presId="urn:microsoft.com/office/officeart/2008/layout/LinedList"/>
    <dgm:cxn modelId="{17E25D80-4DBF-4F61-A9DF-1FC4DE1963D4}" type="presParOf" srcId="{8A764545-6EBF-4386-9391-1C9CCC0B8C4B}" destId="{86B5F538-59F6-4723-AB52-D468410F1B09}" srcOrd="3" destOrd="0" presId="urn:microsoft.com/office/officeart/2008/layout/LinedList"/>
    <dgm:cxn modelId="{554B280F-D695-4194-8ABE-22D9FFE09005}" type="presParOf" srcId="{86B5F538-59F6-4723-AB52-D468410F1B09}" destId="{21796914-D6EA-459C-80A2-EDCF532093F1}" srcOrd="0" destOrd="0" presId="urn:microsoft.com/office/officeart/2008/layout/LinedList"/>
    <dgm:cxn modelId="{544B3B33-B034-4534-BEA8-391101059ADB}" type="presParOf" srcId="{86B5F538-59F6-4723-AB52-D468410F1B09}" destId="{82168E9B-6B55-46FD-AD8B-2B279D1032D0}" srcOrd="1" destOrd="0" presId="urn:microsoft.com/office/officeart/2008/layout/LinedList"/>
    <dgm:cxn modelId="{06C3CC9F-B3D3-4F1B-B3F8-E35D2556A203}" type="presParOf" srcId="{8A764545-6EBF-4386-9391-1C9CCC0B8C4B}" destId="{C72B8B76-ED7A-4033-ADF4-735449E24526}" srcOrd="4" destOrd="0" presId="urn:microsoft.com/office/officeart/2008/layout/LinedList"/>
    <dgm:cxn modelId="{4D8BD85E-F38C-4A4B-A8D1-C334B93A2D16}" type="presParOf" srcId="{8A764545-6EBF-4386-9391-1C9CCC0B8C4B}" destId="{764EE91E-47D2-409B-81CE-CB2921235989}" srcOrd="5" destOrd="0" presId="urn:microsoft.com/office/officeart/2008/layout/LinedList"/>
    <dgm:cxn modelId="{C5B13D1E-6912-478F-8713-557A2783E55B}" type="presParOf" srcId="{764EE91E-47D2-409B-81CE-CB2921235989}" destId="{6E58039E-F15B-462D-B392-3D5FFD01D98A}" srcOrd="0" destOrd="0" presId="urn:microsoft.com/office/officeart/2008/layout/LinedList"/>
    <dgm:cxn modelId="{DF7E8DAA-BF83-4968-8BBE-2AB1F48002B3}" type="presParOf" srcId="{764EE91E-47D2-409B-81CE-CB2921235989}" destId="{BAE5360D-B98D-41BE-8E83-2E3774CCDE53}" srcOrd="1" destOrd="0" presId="urn:microsoft.com/office/officeart/2008/layout/LinedList"/>
    <dgm:cxn modelId="{B985FDED-FF36-4A94-AB82-F43C5F4DB6B0}" type="presParOf" srcId="{8A764545-6EBF-4386-9391-1C9CCC0B8C4B}" destId="{96AADD91-70DF-45DA-955D-48E7D49C2C24}" srcOrd="6" destOrd="0" presId="urn:microsoft.com/office/officeart/2008/layout/LinedList"/>
    <dgm:cxn modelId="{96E27B46-76B1-4492-B87B-52D2B935B41B}" type="presParOf" srcId="{8A764545-6EBF-4386-9391-1C9CCC0B8C4B}" destId="{4CF532F3-7438-4E5C-B919-3B6AA5CD0AFE}" srcOrd="7" destOrd="0" presId="urn:microsoft.com/office/officeart/2008/layout/LinedList"/>
    <dgm:cxn modelId="{EA3FC40B-337A-474A-93EE-4FB5FCBA9379}" type="presParOf" srcId="{4CF532F3-7438-4E5C-B919-3B6AA5CD0AFE}" destId="{484E836F-ACD9-42EC-BFF8-50E27E13416A}" srcOrd="0" destOrd="0" presId="urn:microsoft.com/office/officeart/2008/layout/LinedList"/>
    <dgm:cxn modelId="{446FF794-544D-46F1-99E2-D74C67902A7C}" type="presParOf" srcId="{4CF532F3-7438-4E5C-B919-3B6AA5CD0AFE}" destId="{C879A168-3AA0-42E5-ADC8-50213BC7B3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D0816-7113-401E-9BD6-0C1FE8B0983C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9211A-2C61-44A9-BD70-27B13DDF167F}">
      <dsp:nvSpPr>
        <dsp:cNvPr id="0" name=""/>
        <dsp:cNvSpPr/>
      </dsp:nvSpPr>
      <dsp:spPr>
        <a:xfrm>
          <a:off x="0" y="0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Rt@25℃ =&gt; 10000000 =&gt; Rt = 5k</a:t>
          </a:r>
        </a:p>
      </dsp:txBody>
      <dsp:txXfrm>
        <a:off x="0" y="0"/>
        <a:ext cx="10576558" cy="1043867"/>
      </dsp:txXfrm>
    </dsp:sp>
    <dsp:sp modelId="{15221D32-B00D-4EA3-9E3B-BB31CAA97C51}">
      <dsp:nvSpPr>
        <dsp:cNvPr id="0" name=""/>
        <dsp:cNvSpPr/>
      </dsp:nvSpPr>
      <dsp:spPr>
        <a:xfrm>
          <a:off x="0" y="1043867"/>
          <a:ext cx="10576558" cy="0"/>
        </a:xfrm>
        <a:prstGeom prst="line">
          <a:avLst/>
        </a:prstGeom>
        <a:solidFill>
          <a:schemeClr val="accent5">
            <a:hueOff val="1667626"/>
            <a:satOff val="1233"/>
            <a:lumOff val="3464"/>
            <a:alphaOff val="0"/>
          </a:schemeClr>
        </a:solidFill>
        <a:ln w="15875" cap="flat" cmpd="sng" algn="ctr">
          <a:solidFill>
            <a:schemeClr val="accent5">
              <a:hueOff val="1667626"/>
              <a:satOff val="1233"/>
              <a:lumOff val="3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796914-D6EA-459C-80A2-EDCF532093F1}">
      <dsp:nvSpPr>
        <dsp:cNvPr id="0" name=""/>
        <dsp:cNvSpPr/>
      </dsp:nvSpPr>
      <dsp:spPr>
        <a:xfrm>
          <a:off x="0" y="1043867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Rt@45℃ =&gt; 10101111 =&gt; Rt = 2.3k</a:t>
          </a:r>
        </a:p>
      </dsp:txBody>
      <dsp:txXfrm>
        <a:off x="0" y="1043867"/>
        <a:ext cx="10576558" cy="1043867"/>
      </dsp:txXfrm>
    </dsp:sp>
    <dsp:sp modelId="{C72B8B76-ED7A-4033-ADF4-735449E24526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5">
            <a:hueOff val="3335253"/>
            <a:satOff val="2467"/>
            <a:lumOff val="6927"/>
            <a:alphaOff val="0"/>
          </a:schemeClr>
        </a:solidFill>
        <a:ln w="15875" cap="flat" cmpd="sng" algn="ctr">
          <a:solidFill>
            <a:schemeClr val="accent5">
              <a:hueOff val="3335253"/>
              <a:satOff val="2467"/>
              <a:lumOff val="6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58039E-F15B-462D-B392-3D5FFD01D98A}">
      <dsp:nvSpPr>
        <dsp:cNvPr id="0" name=""/>
        <dsp:cNvSpPr/>
      </dsp:nvSpPr>
      <dsp:spPr>
        <a:xfrm>
          <a:off x="0" y="2087734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Rt@28℃ =&gt; 10001000 =&gt; Rt = 12.65k</a:t>
          </a:r>
        </a:p>
      </dsp:txBody>
      <dsp:txXfrm>
        <a:off x="0" y="2087734"/>
        <a:ext cx="10576558" cy="1043867"/>
      </dsp:txXfrm>
    </dsp:sp>
    <dsp:sp modelId="{96AADD91-70DF-45DA-955D-48E7D49C2C24}">
      <dsp:nvSpPr>
        <dsp:cNvPr id="0" name=""/>
        <dsp:cNvSpPr/>
      </dsp:nvSpPr>
      <dsp:spPr>
        <a:xfrm>
          <a:off x="0" y="3131601"/>
          <a:ext cx="10576558" cy="0"/>
        </a:xfrm>
        <a:prstGeom prst="line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15875" cap="flat" cmpd="sng" algn="ctr">
          <a:solidFill>
            <a:schemeClr val="accent5">
              <a:hueOff val="5002879"/>
              <a:satOff val="3700"/>
              <a:lumOff val="10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E836F-ACD9-42EC-BFF8-50E27E13416A}">
      <dsp:nvSpPr>
        <dsp:cNvPr id="0" name=""/>
        <dsp:cNvSpPr/>
      </dsp:nvSpPr>
      <dsp:spPr>
        <a:xfrm>
          <a:off x="0" y="3131601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Rt@10℃ =&gt; 01100101 =&gt; Rt = 9.4k</a:t>
          </a:r>
        </a:p>
      </dsp:txBody>
      <dsp:txXfrm>
        <a:off x="0" y="3131601"/>
        <a:ext cx="10576558" cy="1043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D007-61D5-4C34-A1BE-43878643EA8D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7458-C1C3-4FE2-99E4-FF98983AD8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talk about which temperature sensor I chose for the greenhouse and explain why I chose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5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block diagram of the greenhouse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9AF7F-A04B-466C-A045-ED1CEA782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288E-B8B1-42CC-8F7A-EFEF4E55EBED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F21C-0710-47A0-8104-CFB236DC384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288E-B8B1-42CC-8F7A-EFEF4E55EBED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CF5C79-FE46-4527-9D2A-09D77A70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458115" cy="311507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system</a:t>
            </a:r>
            <a:b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conditioning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40C3-B4B7-46D1-8887-70478E163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Vakutz Alexandru-Andrei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2031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B4881B-19C0-4A64-A8DF-51C17524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Block Diagram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FB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FB43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74BDDA7-12AB-45EB-83B0-D1CC44F3D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60" y="1770594"/>
            <a:ext cx="5978591" cy="1598098"/>
          </a:xfrm>
        </p:spPr>
      </p:pic>
    </p:spTree>
    <p:extLst>
      <p:ext uri="{BB962C8B-B14F-4D97-AF65-F5344CB8AC3E}">
        <p14:creationId xmlns:p14="http://schemas.microsoft.com/office/powerpoint/2010/main" val="100497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0E3-C61A-402C-9575-B310F506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7D61F09-0415-480E-A891-BA5994144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229541"/>
            <a:ext cx="6281738" cy="4395743"/>
          </a:xfrm>
        </p:spPr>
      </p:pic>
    </p:spTree>
    <p:extLst>
      <p:ext uri="{BB962C8B-B14F-4D97-AF65-F5344CB8AC3E}">
        <p14:creationId xmlns:p14="http://schemas.microsoft.com/office/powerpoint/2010/main" val="184670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B1FD-75AC-4C71-8BEF-EE77A658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Calculus</a:t>
            </a:r>
          </a:p>
        </p:txBody>
      </p:sp>
      <p:pic>
        <p:nvPicPr>
          <p:cNvPr id="21" name="Content Placeholder 20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A62F8AA0-4819-4BEE-8D1E-A7B3745F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09" y="633032"/>
            <a:ext cx="1657581" cy="857370"/>
          </a:xfrm>
        </p:spPr>
      </p:pic>
      <p:pic>
        <p:nvPicPr>
          <p:cNvPr id="23" name="Picture 22" descr="Text&#10;&#10;Description automatically generated with low confidence">
            <a:extLst>
              <a:ext uri="{FF2B5EF4-FFF2-40B4-BE49-F238E27FC236}">
                <a16:creationId xmlns:a16="http://schemas.microsoft.com/office/drawing/2014/main" id="{80871A77-C5B3-43F9-AA18-72EE60395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75" y="747348"/>
            <a:ext cx="2505425" cy="628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D526A0-D1F2-4017-B497-ED7617BCB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86" y="1759309"/>
            <a:ext cx="2143424" cy="390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13C30-E885-48E0-8215-482EBAADB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44" y="1735493"/>
            <a:ext cx="1333686" cy="43821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extLst>
              <a:ext uri="{FF2B5EF4-FFF2-40B4-BE49-F238E27FC236}">
                <a16:creationId xmlns:a16="http://schemas.microsoft.com/office/drawing/2014/main" id="{BD374700-0F48-4FA8-8DE4-3D29BCE29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61" y="2349925"/>
            <a:ext cx="1657581" cy="571580"/>
          </a:xfrm>
          <a:prstGeom prst="rect">
            <a:avLst/>
          </a:prstGeom>
        </p:spPr>
      </p:pic>
      <p:pic>
        <p:nvPicPr>
          <p:cNvPr id="33" name="Picture 3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2C0FCF-C181-48AF-B2D2-AB06E3812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73" y="3134205"/>
            <a:ext cx="1943371" cy="5906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0206385-2A69-4D79-A83C-9EEAD1ED0001}"/>
              </a:ext>
            </a:extLst>
          </p:cNvPr>
          <p:cNvSpPr txBox="1"/>
          <p:nvPr/>
        </p:nvSpPr>
        <p:spPr>
          <a:xfrm>
            <a:off x="5343788" y="3882006"/>
            <a:ext cx="582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3.3V;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5V;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Vo1 = 1.65V; Av = 0.51V; R2 = 100k; R3 = 51k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Vo2 = 2.49V; N = 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= 128</a:t>
            </a:r>
          </a:p>
        </p:txBody>
      </p:sp>
      <p:pic>
        <p:nvPicPr>
          <p:cNvPr id="38" name="Picture 3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E0337B1-7640-43B7-B48B-1A3778D76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17" y="2316681"/>
            <a:ext cx="189574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4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86D375-ECE7-4847-AD52-7D52C9C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C6B58B3-CA65-444E-ACEC-8CAE3FB4E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82375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34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2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2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D996DBD-2A2C-40FE-8BD3-EA4DC8481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F79CE4-AA9D-41FE-91B2-5AB68E7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8292692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129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Rockwell</vt:lpstr>
      <vt:lpstr>Times New Roman</vt:lpstr>
      <vt:lpstr>Wingdings</vt:lpstr>
      <vt:lpstr>Atlas</vt:lpstr>
      <vt:lpstr>Atlas</vt:lpstr>
      <vt:lpstr>Data acquisition system Signal conditioning</vt:lpstr>
      <vt:lpstr>Block Diagram</vt:lpstr>
      <vt:lpstr>Circuit</vt:lpstr>
      <vt:lpstr>Calculus</vt:lpstr>
      <vt:lpstr>Simulations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sensor</dc:title>
  <dc:creator>Alexandru Vakutz</dc:creator>
  <cp:lastModifiedBy>Alexandru Vakutz</cp:lastModifiedBy>
  <cp:revision>33</cp:revision>
  <dcterms:created xsi:type="dcterms:W3CDTF">2021-03-07T20:10:26Z</dcterms:created>
  <dcterms:modified xsi:type="dcterms:W3CDTF">2021-04-06T06:43:09Z</dcterms:modified>
</cp:coreProperties>
</file>