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9"/>
  </p:notesMasterIdLst>
  <p:sldIdLst>
    <p:sldId id="256" r:id="rId3"/>
    <p:sldId id="263" r:id="rId4"/>
    <p:sldId id="273" r:id="rId5"/>
    <p:sldId id="270" r:id="rId6"/>
    <p:sldId id="27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13CA4-2114-4299-8A3C-36CEB9936E7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A310584-DE1D-4744-A11A-00B1A688B3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Start/Stop Conditions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DF2DBA-60E1-46A7-B951-9A3BFE687ADF}" type="parTrans" cxnId="{22507D99-87DA-44EA-BB5C-F311B882417A}">
      <dgm:prSet/>
      <dgm:spPr/>
      <dgm:t>
        <a:bodyPr/>
        <a:lstStyle/>
        <a:p>
          <a:endParaRPr lang="en-US"/>
        </a:p>
      </dgm:t>
    </dgm:pt>
    <dgm:pt modelId="{5C95722F-8671-453E-9021-63E0619137CF}" type="sibTrans" cxnId="{22507D99-87DA-44EA-BB5C-F311B882417A}">
      <dgm:prSet/>
      <dgm:spPr/>
      <dgm:t>
        <a:bodyPr/>
        <a:lstStyle/>
        <a:p>
          <a:endParaRPr lang="en-US"/>
        </a:p>
      </dgm:t>
    </dgm:pt>
    <dgm:pt modelId="{207F3093-D6A1-4E51-ADE1-A238FD3324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Address Frame</a:t>
          </a:r>
        </a:p>
      </dgm:t>
    </dgm:pt>
    <dgm:pt modelId="{36BCA096-8812-4E24-8609-71A1E666B420}" type="parTrans" cxnId="{6134CEBE-0CE0-4569-8B9F-7254EAC1067B}">
      <dgm:prSet/>
      <dgm:spPr/>
      <dgm:t>
        <a:bodyPr/>
        <a:lstStyle/>
        <a:p>
          <a:endParaRPr lang="en-US"/>
        </a:p>
      </dgm:t>
    </dgm:pt>
    <dgm:pt modelId="{B026A4CC-743B-47AA-925A-8D363501F798}" type="sibTrans" cxnId="{6134CEBE-0CE0-4569-8B9F-7254EAC1067B}">
      <dgm:prSet/>
      <dgm:spPr/>
      <dgm:t>
        <a:bodyPr/>
        <a:lstStyle/>
        <a:p>
          <a:endParaRPr lang="en-US"/>
        </a:p>
      </dgm:t>
    </dgm:pt>
    <dgm:pt modelId="{F4112A77-2FE0-412B-BBAE-4DE435D5A5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Read/Write Bit</a:t>
          </a:r>
        </a:p>
      </dgm:t>
    </dgm:pt>
    <dgm:pt modelId="{EF84BDA4-700E-4CED-86F6-38F629DF3A0F}" type="parTrans" cxnId="{673E633D-057E-43D3-8FFE-A2A21521AE30}">
      <dgm:prSet/>
      <dgm:spPr/>
      <dgm:t>
        <a:bodyPr/>
        <a:lstStyle/>
        <a:p>
          <a:endParaRPr lang="en-US"/>
        </a:p>
      </dgm:t>
    </dgm:pt>
    <dgm:pt modelId="{6B4EB4C1-A2F1-4B07-9D56-FAB70F4D15AE}" type="sibTrans" cxnId="{673E633D-057E-43D3-8FFE-A2A21521AE30}">
      <dgm:prSet/>
      <dgm:spPr/>
      <dgm:t>
        <a:bodyPr/>
        <a:lstStyle/>
        <a:p>
          <a:endParaRPr lang="en-US"/>
        </a:p>
      </dgm:t>
    </dgm:pt>
    <dgm:pt modelId="{5C5F9D2C-5524-4CF9-9E34-48D664ECA0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ACK/NACK Bit</a:t>
          </a:r>
        </a:p>
      </dgm:t>
    </dgm:pt>
    <dgm:pt modelId="{F40E65EE-9219-4F79-87A7-965248E6AF95}" type="parTrans" cxnId="{2C495EB6-52E6-4A55-9BA1-8303CF622186}">
      <dgm:prSet/>
      <dgm:spPr/>
      <dgm:t>
        <a:bodyPr/>
        <a:lstStyle/>
        <a:p>
          <a:endParaRPr lang="en-US"/>
        </a:p>
      </dgm:t>
    </dgm:pt>
    <dgm:pt modelId="{5F319A49-3AEF-4F73-B05E-18058D43ADB8}" type="sibTrans" cxnId="{2C495EB6-52E6-4A55-9BA1-8303CF622186}">
      <dgm:prSet/>
      <dgm:spPr/>
      <dgm:t>
        <a:bodyPr/>
        <a:lstStyle/>
        <a:p>
          <a:endParaRPr lang="en-US"/>
        </a:p>
      </dgm:t>
    </dgm:pt>
    <dgm:pt modelId="{6924C83D-3FB1-48E0-BABD-5BD5AEBE5862}" type="pres">
      <dgm:prSet presAssocID="{4A713CA4-2114-4299-8A3C-36CEB9936E79}" presName="vert0" presStyleCnt="0">
        <dgm:presLayoutVars>
          <dgm:dir/>
          <dgm:animOne val="branch"/>
          <dgm:animLvl val="lvl"/>
        </dgm:presLayoutVars>
      </dgm:prSet>
      <dgm:spPr/>
    </dgm:pt>
    <dgm:pt modelId="{48ECBB70-9231-4EC0-AA39-DD0D1D816927}" type="pres">
      <dgm:prSet presAssocID="{3A310584-DE1D-4744-A11A-00B1A688B3C0}" presName="thickLine" presStyleLbl="alignNode1" presStyleIdx="0" presStyleCnt="4"/>
      <dgm:spPr/>
    </dgm:pt>
    <dgm:pt modelId="{51B80D30-7350-4FAC-9D43-2B4F89CB8D50}" type="pres">
      <dgm:prSet presAssocID="{3A310584-DE1D-4744-A11A-00B1A688B3C0}" presName="horz1" presStyleCnt="0"/>
      <dgm:spPr/>
    </dgm:pt>
    <dgm:pt modelId="{B4E5BAF3-5E34-4845-83A6-9BBBA408A058}" type="pres">
      <dgm:prSet presAssocID="{3A310584-DE1D-4744-A11A-00B1A688B3C0}" presName="tx1" presStyleLbl="revTx" presStyleIdx="0" presStyleCnt="4"/>
      <dgm:spPr/>
    </dgm:pt>
    <dgm:pt modelId="{C6E12302-A083-4543-901B-96D435A317F2}" type="pres">
      <dgm:prSet presAssocID="{3A310584-DE1D-4744-A11A-00B1A688B3C0}" presName="vert1" presStyleCnt="0"/>
      <dgm:spPr/>
    </dgm:pt>
    <dgm:pt modelId="{19FFDCE5-634C-4799-B609-5591B6498327}" type="pres">
      <dgm:prSet presAssocID="{207F3093-D6A1-4E51-ADE1-A238FD33243B}" presName="thickLine" presStyleLbl="alignNode1" presStyleIdx="1" presStyleCnt="4"/>
      <dgm:spPr/>
    </dgm:pt>
    <dgm:pt modelId="{35BA6982-0A49-4EB4-AF90-8311F2E01710}" type="pres">
      <dgm:prSet presAssocID="{207F3093-D6A1-4E51-ADE1-A238FD33243B}" presName="horz1" presStyleCnt="0"/>
      <dgm:spPr/>
    </dgm:pt>
    <dgm:pt modelId="{870F1399-2855-41DF-8776-AB0D46FC7852}" type="pres">
      <dgm:prSet presAssocID="{207F3093-D6A1-4E51-ADE1-A238FD33243B}" presName="tx1" presStyleLbl="revTx" presStyleIdx="1" presStyleCnt="4"/>
      <dgm:spPr/>
    </dgm:pt>
    <dgm:pt modelId="{1D265112-88D5-44A2-ACC9-8C40F6E2EF80}" type="pres">
      <dgm:prSet presAssocID="{207F3093-D6A1-4E51-ADE1-A238FD33243B}" presName="vert1" presStyleCnt="0"/>
      <dgm:spPr/>
    </dgm:pt>
    <dgm:pt modelId="{4F068891-3A22-495D-AA61-6AAC2DE9AD4B}" type="pres">
      <dgm:prSet presAssocID="{F4112A77-2FE0-412B-BBAE-4DE435D5A5B4}" presName="thickLine" presStyleLbl="alignNode1" presStyleIdx="2" presStyleCnt="4"/>
      <dgm:spPr/>
    </dgm:pt>
    <dgm:pt modelId="{92067D2D-D573-4066-87A5-0EDEB07F3680}" type="pres">
      <dgm:prSet presAssocID="{F4112A77-2FE0-412B-BBAE-4DE435D5A5B4}" presName="horz1" presStyleCnt="0"/>
      <dgm:spPr/>
    </dgm:pt>
    <dgm:pt modelId="{7771920B-E461-475B-944E-37195DB1FE09}" type="pres">
      <dgm:prSet presAssocID="{F4112A77-2FE0-412B-BBAE-4DE435D5A5B4}" presName="tx1" presStyleLbl="revTx" presStyleIdx="2" presStyleCnt="4"/>
      <dgm:spPr/>
    </dgm:pt>
    <dgm:pt modelId="{DDE999A5-9E1E-401A-98F3-9A5D82456D7B}" type="pres">
      <dgm:prSet presAssocID="{F4112A77-2FE0-412B-BBAE-4DE435D5A5B4}" presName="vert1" presStyleCnt="0"/>
      <dgm:spPr/>
    </dgm:pt>
    <dgm:pt modelId="{6C9491C4-787A-40FC-AA35-CBDDBDE5E46A}" type="pres">
      <dgm:prSet presAssocID="{5C5F9D2C-5524-4CF9-9E34-48D664ECA050}" presName="thickLine" presStyleLbl="alignNode1" presStyleIdx="3" presStyleCnt="4"/>
      <dgm:spPr/>
    </dgm:pt>
    <dgm:pt modelId="{A35E6758-664E-41BE-BC1C-F8A5C67D1AEE}" type="pres">
      <dgm:prSet presAssocID="{5C5F9D2C-5524-4CF9-9E34-48D664ECA050}" presName="horz1" presStyleCnt="0"/>
      <dgm:spPr/>
    </dgm:pt>
    <dgm:pt modelId="{ECCD2CA8-6C0C-4240-9122-5E9D5FB33415}" type="pres">
      <dgm:prSet presAssocID="{5C5F9D2C-5524-4CF9-9E34-48D664ECA050}" presName="tx1" presStyleLbl="revTx" presStyleIdx="3" presStyleCnt="4"/>
      <dgm:spPr/>
    </dgm:pt>
    <dgm:pt modelId="{1D4B0816-FD79-4D95-986E-781E02313801}" type="pres">
      <dgm:prSet presAssocID="{5C5F9D2C-5524-4CF9-9E34-48D664ECA050}" presName="vert1" presStyleCnt="0"/>
      <dgm:spPr/>
    </dgm:pt>
  </dgm:ptLst>
  <dgm:cxnLst>
    <dgm:cxn modelId="{A63B6C20-120D-492D-B2AE-91D3AB7F27F4}" type="presOf" srcId="{F4112A77-2FE0-412B-BBAE-4DE435D5A5B4}" destId="{7771920B-E461-475B-944E-37195DB1FE09}" srcOrd="0" destOrd="0" presId="urn:microsoft.com/office/officeart/2008/layout/LinedList"/>
    <dgm:cxn modelId="{CB07A723-5560-45E6-9D89-4B44F6DDBC9D}" type="presOf" srcId="{3A310584-DE1D-4744-A11A-00B1A688B3C0}" destId="{B4E5BAF3-5E34-4845-83A6-9BBBA408A058}" srcOrd="0" destOrd="0" presId="urn:microsoft.com/office/officeart/2008/layout/LinedList"/>
    <dgm:cxn modelId="{673E633D-057E-43D3-8FFE-A2A21521AE30}" srcId="{4A713CA4-2114-4299-8A3C-36CEB9936E79}" destId="{F4112A77-2FE0-412B-BBAE-4DE435D5A5B4}" srcOrd="2" destOrd="0" parTransId="{EF84BDA4-700E-4CED-86F6-38F629DF3A0F}" sibTransId="{6B4EB4C1-A2F1-4B07-9D56-FAB70F4D15AE}"/>
    <dgm:cxn modelId="{22507D99-87DA-44EA-BB5C-F311B882417A}" srcId="{4A713CA4-2114-4299-8A3C-36CEB9936E79}" destId="{3A310584-DE1D-4744-A11A-00B1A688B3C0}" srcOrd="0" destOrd="0" parTransId="{9ADF2DBA-60E1-46A7-B951-9A3BFE687ADF}" sibTransId="{5C95722F-8671-453E-9021-63E0619137CF}"/>
    <dgm:cxn modelId="{6E6891AC-D29A-4870-B717-7AB1040D196F}" type="presOf" srcId="{5C5F9D2C-5524-4CF9-9E34-48D664ECA050}" destId="{ECCD2CA8-6C0C-4240-9122-5E9D5FB33415}" srcOrd="0" destOrd="0" presId="urn:microsoft.com/office/officeart/2008/layout/LinedList"/>
    <dgm:cxn modelId="{2C495EB6-52E6-4A55-9BA1-8303CF622186}" srcId="{4A713CA4-2114-4299-8A3C-36CEB9936E79}" destId="{5C5F9D2C-5524-4CF9-9E34-48D664ECA050}" srcOrd="3" destOrd="0" parTransId="{F40E65EE-9219-4F79-87A7-965248E6AF95}" sibTransId="{5F319A49-3AEF-4F73-B05E-18058D43ADB8}"/>
    <dgm:cxn modelId="{38353ABB-C6A3-47B9-9B54-A3C58F46E5B8}" type="presOf" srcId="{207F3093-D6A1-4E51-ADE1-A238FD33243B}" destId="{870F1399-2855-41DF-8776-AB0D46FC7852}" srcOrd="0" destOrd="0" presId="urn:microsoft.com/office/officeart/2008/layout/LinedList"/>
    <dgm:cxn modelId="{6134CEBE-0CE0-4569-8B9F-7254EAC1067B}" srcId="{4A713CA4-2114-4299-8A3C-36CEB9936E79}" destId="{207F3093-D6A1-4E51-ADE1-A238FD33243B}" srcOrd="1" destOrd="0" parTransId="{36BCA096-8812-4E24-8609-71A1E666B420}" sibTransId="{B026A4CC-743B-47AA-925A-8D363501F798}"/>
    <dgm:cxn modelId="{9F56DFC1-755B-4FE8-8EF9-5EA196CFBE23}" type="presOf" srcId="{4A713CA4-2114-4299-8A3C-36CEB9936E79}" destId="{6924C83D-3FB1-48E0-BABD-5BD5AEBE5862}" srcOrd="0" destOrd="0" presId="urn:microsoft.com/office/officeart/2008/layout/LinedList"/>
    <dgm:cxn modelId="{975C6858-6889-4841-A7C7-1ABA807DBA82}" type="presParOf" srcId="{6924C83D-3FB1-48E0-BABD-5BD5AEBE5862}" destId="{48ECBB70-9231-4EC0-AA39-DD0D1D816927}" srcOrd="0" destOrd="0" presId="urn:microsoft.com/office/officeart/2008/layout/LinedList"/>
    <dgm:cxn modelId="{0D5A5981-58BD-4843-91CF-192C80513F3B}" type="presParOf" srcId="{6924C83D-3FB1-48E0-BABD-5BD5AEBE5862}" destId="{51B80D30-7350-4FAC-9D43-2B4F89CB8D50}" srcOrd="1" destOrd="0" presId="urn:microsoft.com/office/officeart/2008/layout/LinedList"/>
    <dgm:cxn modelId="{F8271A5C-5890-4781-903D-061C90E8CBC1}" type="presParOf" srcId="{51B80D30-7350-4FAC-9D43-2B4F89CB8D50}" destId="{B4E5BAF3-5E34-4845-83A6-9BBBA408A058}" srcOrd="0" destOrd="0" presId="urn:microsoft.com/office/officeart/2008/layout/LinedList"/>
    <dgm:cxn modelId="{11B72DDA-73E4-4485-808E-C95C47D1220E}" type="presParOf" srcId="{51B80D30-7350-4FAC-9D43-2B4F89CB8D50}" destId="{C6E12302-A083-4543-901B-96D435A317F2}" srcOrd="1" destOrd="0" presId="urn:microsoft.com/office/officeart/2008/layout/LinedList"/>
    <dgm:cxn modelId="{0E2C9D3C-7F6A-4A34-B0C5-2582A7EE35A3}" type="presParOf" srcId="{6924C83D-3FB1-48E0-BABD-5BD5AEBE5862}" destId="{19FFDCE5-634C-4799-B609-5591B6498327}" srcOrd="2" destOrd="0" presId="urn:microsoft.com/office/officeart/2008/layout/LinedList"/>
    <dgm:cxn modelId="{F68CAE32-7D91-4C6C-8B51-B625885DEF2B}" type="presParOf" srcId="{6924C83D-3FB1-48E0-BABD-5BD5AEBE5862}" destId="{35BA6982-0A49-4EB4-AF90-8311F2E01710}" srcOrd="3" destOrd="0" presId="urn:microsoft.com/office/officeart/2008/layout/LinedList"/>
    <dgm:cxn modelId="{D4E306FD-CF35-4ACE-9198-B4D2968DDA8A}" type="presParOf" srcId="{35BA6982-0A49-4EB4-AF90-8311F2E01710}" destId="{870F1399-2855-41DF-8776-AB0D46FC7852}" srcOrd="0" destOrd="0" presId="urn:microsoft.com/office/officeart/2008/layout/LinedList"/>
    <dgm:cxn modelId="{6D502AA3-8751-4B02-BE94-26ED961F4A65}" type="presParOf" srcId="{35BA6982-0A49-4EB4-AF90-8311F2E01710}" destId="{1D265112-88D5-44A2-ACC9-8C40F6E2EF80}" srcOrd="1" destOrd="0" presId="urn:microsoft.com/office/officeart/2008/layout/LinedList"/>
    <dgm:cxn modelId="{FDF0FF12-36E9-485E-84B2-228CADB97554}" type="presParOf" srcId="{6924C83D-3FB1-48E0-BABD-5BD5AEBE5862}" destId="{4F068891-3A22-495D-AA61-6AAC2DE9AD4B}" srcOrd="4" destOrd="0" presId="urn:microsoft.com/office/officeart/2008/layout/LinedList"/>
    <dgm:cxn modelId="{832ADF7E-9536-4E2B-A1A2-A99B88C2328B}" type="presParOf" srcId="{6924C83D-3FB1-48E0-BABD-5BD5AEBE5862}" destId="{92067D2D-D573-4066-87A5-0EDEB07F3680}" srcOrd="5" destOrd="0" presId="urn:microsoft.com/office/officeart/2008/layout/LinedList"/>
    <dgm:cxn modelId="{C1D5780A-511C-441A-8784-775728D75A42}" type="presParOf" srcId="{92067D2D-D573-4066-87A5-0EDEB07F3680}" destId="{7771920B-E461-475B-944E-37195DB1FE09}" srcOrd="0" destOrd="0" presId="urn:microsoft.com/office/officeart/2008/layout/LinedList"/>
    <dgm:cxn modelId="{A16AAF42-5F6C-4499-90F7-7C33F0BEDA48}" type="presParOf" srcId="{92067D2D-D573-4066-87A5-0EDEB07F3680}" destId="{DDE999A5-9E1E-401A-98F3-9A5D82456D7B}" srcOrd="1" destOrd="0" presId="urn:microsoft.com/office/officeart/2008/layout/LinedList"/>
    <dgm:cxn modelId="{693C3C50-4153-49E5-9268-62A62834D3F3}" type="presParOf" srcId="{6924C83D-3FB1-48E0-BABD-5BD5AEBE5862}" destId="{6C9491C4-787A-40FC-AA35-CBDDBDE5E46A}" srcOrd="6" destOrd="0" presId="urn:microsoft.com/office/officeart/2008/layout/LinedList"/>
    <dgm:cxn modelId="{E0A34098-3710-4E5D-9366-281DA5D424DA}" type="presParOf" srcId="{6924C83D-3FB1-48E0-BABD-5BD5AEBE5862}" destId="{A35E6758-664E-41BE-BC1C-F8A5C67D1AEE}" srcOrd="7" destOrd="0" presId="urn:microsoft.com/office/officeart/2008/layout/LinedList"/>
    <dgm:cxn modelId="{EB198FA2-F25F-4925-9C18-EC0C329B1389}" type="presParOf" srcId="{A35E6758-664E-41BE-BC1C-F8A5C67D1AEE}" destId="{ECCD2CA8-6C0C-4240-9122-5E9D5FB33415}" srcOrd="0" destOrd="0" presId="urn:microsoft.com/office/officeart/2008/layout/LinedList"/>
    <dgm:cxn modelId="{F1BE9AEA-3BEE-43F6-82DA-D62D51C0D49F}" type="presParOf" srcId="{A35E6758-664E-41BE-BC1C-F8A5C67D1AEE}" destId="{1D4B0816-FD79-4D95-986E-781E023138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CBB70-9231-4EC0-AA39-DD0D1D816927}">
      <dsp:nvSpPr>
        <dsp:cNvPr id="0" name=""/>
        <dsp:cNvSpPr/>
      </dsp:nvSpPr>
      <dsp:spPr>
        <a:xfrm>
          <a:off x="0" y="0"/>
          <a:ext cx="600729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5BAF3-5E34-4845-83A6-9BBBA408A058}">
      <dsp:nvSpPr>
        <dsp:cNvPr id="0" name=""/>
        <dsp:cNvSpPr/>
      </dsp:nvSpPr>
      <dsp:spPr>
        <a:xfrm>
          <a:off x="0" y="0"/>
          <a:ext cx="6007290" cy="131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>
              <a:latin typeface="Times New Roman" panose="02020603050405020304" pitchFamily="18" charset="0"/>
              <a:cs typeface="Times New Roman" panose="02020603050405020304" pitchFamily="18" charset="0"/>
            </a:rPr>
            <a:t>Start/Stop Conditions</a:t>
          </a:r>
          <a:endParaRPr lang="en-US" sz="5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6007290" cy="1314403"/>
      </dsp:txXfrm>
    </dsp:sp>
    <dsp:sp modelId="{19FFDCE5-634C-4799-B609-5591B6498327}">
      <dsp:nvSpPr>
        <dsp:cNvPr id="0" name=""/>
        <dsp:cNvSpPr/>
      </dsp:nvSpPr>
      <dsp:spPr>
        <a:xfrm>
          <a:off x="0" y="1314403"/>
          <a:ext cx="600729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F1399-2855-41DF-8776-AB0D46FC7852}">
      <dsp:nvSpPr>
        <dsp:cNvPr id="0" name=""/>
        <dsp:cNvSpPr/>
      </dsp:nvSpPr>
      <dsp:spPr>
        <a:xfrm>
          <a:off x="0" y="1314403"/>
          <a:ext cx="6007290" cy="131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>
              <a:latin typeface="Times New Roman" panose="02020603050405020304" pitchFamily="18" charset="0"/>
              <a:cs typeface="Times New Roman" panose="02020603050405020304" pitchFamily="18" charset="0"/>
            </a:rPr>
            <a:t>Address Frame</a:t>
          </a:r>
        </a:p>
      </dsp:txBody>
      <dsp:txXfrm>
        <a:off x="0" y="1314403"/>
        <a:ext cx="6007290" cy="1314403"/>
      </dsp:txXfrm>
    </dsp:sp>
    <dsp:sp modelId="{4F068891-3A22-495D-AA61-6AAC2DE9AD4B}">
      <dsp:nvSpPr>
        <dsp:cNvPr id="0" name=""/>
        <dsp:cNvSpPr/>
      </dsp:nvSpPr>
      <dsp:spPr>
        <a:xfrm>
          <a:off x="0" y="2628807"/>
          <a:ext cx="600729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1920B-E461-475B-944E-37195DB1FE09}">
      <dsp:nvSpPr>
        <dsp:cNvPr id="0" name=""/>
        <dsp:cNvSpPr/>
      </dsp:nvSpPr>
      <dsp:spPr>
        <a:xfrm>
          <a:off x="0" y="2628807"/>
          <a:ext cx="6007290" cy="131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>
              <a:latin typeface="Times New Roman" panose="02020603050405020304" pitchFamily="18" charset="0"/>
              <a:cs typeface="Times New Roman" panose="02020603050405020304" pitchFamily="18" charset="0"/>
            </a:rPr>
            <a:t>Read/Write Bit</a:t>
          </a:r>
        </a:p>
      </dsp:txBody>
      <dsp:txXfrm>
        <a:off x="0" y="2628807"/>
        <a:ext cx="6007290" cy="1314403"/>
      </dsp:txXfrm>
    </dsp:sp>
    <dsp:sp modelId="{6C9491C4-787A-40FC-AA35-CBDDBDE5E46A}">
      <dsp:nvSpPr>
        <dsp:cNvPr id="0" name=""/>
        <dsp:cNvSpPr/>
      </dsp:nvSpPr>
      <dsp:spPr>
        <a:xfrm>
          <a:off x="0" y="3943210"/>
          <a:ext cx="600729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D2CA8-6C0C-4240-9122-5E9D5FB33415}">
      <dsp:nvSpPr>
        <dsp:cNvPr id="0" name=""/>
        <dsp:cNvSpPr/>
      </dsp:nvSpPr>
      <dsp:spPr>
        <a:xfrm>
          <a:off x="0" y="3943210"/>
          <a:ext cx="6007290" cy="131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>
              <a:latin typeface="Times New Roman" panose="02020603050405020304" pitchFamily="18" charset="0"/>
              <a:cs typeface="Times New Roman" panose="02020603050405020304" pitchFamily="18" charset="0"/>
            </a:rPr>
            <a:t>ACK/NACK Bit</a:t>
          </a:r>
        </a:p>
      </dsp:txBody>
      <dsp:txXfrm>
        <a:off x="0" y="3943210"/>
        <a:ext cx="6007290" cy="131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D007-61D5-4C34-A1BE-43878643EA8D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7458-C1C3-4FE2-99E4-FF98983AD8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8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37458-C1C3-4FE2-99E4-FF98983AD8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5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37458-C1C3-4FE2-99E4-FF98983AD89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37458-C1C3-4FE2-99E4-FF98983AD89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3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9AF7F-A04B-466C-A045-ED1CEA7823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6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FF2F21C-0710-47A0-8104-CFB236DC384A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7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4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288E-B8B1-42CC-8F7A-EFEF4E55EBED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13F5-0F6C-43A1-9A23-1D9FACD21D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90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0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8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0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4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3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7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2F21C-0710-47A0-8104-CFB236DC384A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4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8288E-B8B1-42CC-8F7A-EFEF4E55EBED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13F5-0F6C-43A1-9A23-1D9FACD21D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CF5C79-FE46-4527-9D2A-09D77A700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458115" cy="3115075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system</a:t>
            </a:r>
            <a:br>
              <a:rPr lang="en-US" sz="6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Interfacing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040C3-B4B7-46D1-8887-70478E163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Student: Vakutz Alexandru-Andrei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Group: 2031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0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B4881B-19C0-4A64-A8DF-51C17524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Block Diagram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FFB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FFB43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C8E1B04-D6DA-43F1-BE6D-3183E0567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94" y="1237704"/>
            <a:ext cx="5859027" cy="2827050"/>
          </a:xfrm>
        </p:spPr>
      </p:pic>
    </p:spTree>
    <p:extLst>
      <p:ext uri="{BB962C8B-B14F-4D97-AF65-F5344CB8AC3E}">
        <p14:creationId xmlns:p14="http://schemas.microsoft.com/office/powerpoint/2010/main" val="100497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F424251-A1CA-4980-BC2E-712C275F0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92" y="568335"/>
            <a:ext cx="6874155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B4881B-19C0-4A64-A8DF-51C17524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Program Organigram</a:t>
            </a:r>
          </a:p>
        </p:txBody>
      </p:sp>
    </p:spTree>
    <p:extLst>
      <p:ext uri="{BB962C8B-B14F-4D97-AF65-F5344CB8AC3E}">
        <p14:creationId xmlns:p14="http://schemas.microsoft.com/office/powerpoint/2010/main" val="394149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80E3-C61A-402C-9575-B310F506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F115C223-C744-4887-9A60-5E4E84A4F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504" y="1969845"/>
            <a:ext cx="6896789" cy="2918310"/>
          </a:xfrm>
        </p:spPr>
      </p:pic>
    </p:spTree>
    <p:extLst>
      <p:ext uri="{BB962C8B-B14F-4D97-AF65-F5344CB8AC3E}">
        <p14:creationId xmlns:p14="http://schemas.microsoft.com/office/powerpoint/2010/main" val="184670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86D375-ECE7-4847-AD52-7D52C9C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Interface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1C6B58B3-CA65-444E-ACEC-8CAE3FB4E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420344"/>
              </p:ext>
            </p:extLst>
          </p:nvPr>
        </p:nvGraphicFramePr>
        <p:xfrm>
          <a:off x="804672" y="798444"/>
          <a:ext cx="6007290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34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2" name="Rectangle 34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2" name="Rectangle 57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ED996DBD-2A2C-40FE-8BD3-EA4DC8481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0043" y="568335"/>
            <a:ext cx="3230853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61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F79CE4-AA9D-41FE-91B2-5AB68E7D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82926921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43</Words>
  <Application>Microsoft Office PowerPoint</Application>
  <PresentationFormat>Widescreen</PresentationFormat>
  <Paragraphs>16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Rockwell</vt:lpstr>
      <vt:lpstr>Times New Roman</vt:lpstr>
      <vt:lpstr>Wingdings</vt:lpstr>
      <vt:lpstr>Atlas</vt:lpstr>
      <vt:lpstr>Atlas</vt:lpstr>
      <vt:lpstr>Data acquisition system I2C Interfacing</vt:lpstr>
      <vt:lpstr>Block Diagram</vt:lpstr>
      <vt:lpstr>Program Organigram</vt:lpstr>
      <vt:lpstr>Circuit</vt:lpstr>
      <vt:lpstr>I2C Interface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the sensor</dc:title>
  <dc:creator>Alexandru Vakutz</dc:creator>
  <cp:lastModifiedBy>Alexandru Vakutz</cp:lastModifiedBy>
  <cp:revision>34</cp:revision>
  <dcterms:created xsi:type="dcterms:W3CDTF">2021-03-07T20:10:26Z</dcterms:created>
  <dcterms:modified xsi:type="dcterms:W3CDTF">2021-04-19T19:33:59Z</dcterms:modified>
</cp:coreProperties>
</file>