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8"/>
  </p:notesMasterIdLst>
  <p:sldIdLst>
    <p:sldId id="256" r:id="rId3"/>
    <p:sldId id="270" r:id="rId4"/>
    <p:sldId id="271" r:id="rId5"/>
    <p:sldId id="27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D007-61D5-4C34-A1BE-43878643EA8D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7458-C1C3-4FE2-99E4-FF98983AD8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5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9AF7F-A04B-466C-A045-ED1CEA782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288E-B8B1-42CC-8F7A-EFEF4E55EBED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F21C-0710-47A0-8104-CFB236DC384A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288E-B8B1-42CC-8F7A-EFEF4E55EBED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CF5C79-FE46-4527-9D2A-09D77A70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458115" cy="311507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system</a:t>
            </a:r>
            <a:b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40C3-B4B7-46D1-8887-70478E163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Vakutz Alexandru-Andrei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2031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7080E3-C61A-402C-9575-B310F506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Circuit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B41C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298A22B-8BE1-4F71-B820-7EAC40925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15" y="1466460"/>
            <a:ext cx="5641848" cy="3906979"/>
          </a:xfrm>
          <a:prstGeom prst="rect">
            <a:avLst/>
          </a:prstGeom>
          <a:ln w="12700">
            <a:noFill/>
          </a:ln>
        </p:spPr>
      </p:pic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4786-CB5A-42CD-9742-1AF6B9F6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µC 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43ABF8-4E17-4ED4-842F-CB69E4926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746478"/>
              </p:ext>
            </p:extLst>
          </p:nvPr>
        </p:nvGraphicFramePr>
        <p:xfrm>
          <a:off x="807722" y="2023937"/>
          <a:ext cx="10576560" cy="410955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42676">
                  <a:extLst>
                    <a:ext uri="{9D8B030D-6E8A-4147-A177-3AD203B41FA5}">
                      <a16:colId xmlns:a16="http://schemas.microsoft.com/office/drawing/2014/main" val="1961848417"/>
                    </a:ext>
                  </a:extLst>
                </a:gridCol>
                <a:gridCol w="2642676">
                  <a:extLst>
                    <a:ext uri="{9D8B030D-6E8A-4147-A177-3AD203B41FA5}">
                      <a16:colId xmlns:a16="http://schemas.microsoft.com/office/drawing/2014/main" val="3256827289"/>
                    </a:ext>
                  </a:extLst>
                </a:gridCol>
                <a:gridCol w="2648532">
                  <a:extLst>
                    <a:ext uri="{9D8B030D-6E8A-4147-A177-3AD203B41FA5}">
                      <a16:colId xmlns:a16="http://schemas.microsoft.com/office/drawing/2014/main" val="4037337143"/>
                    </a:ext>
                  </a:extLst>
                </a:gridCol>
                <a:gridCol w="2642676">
                  <a:extLst>
                    <a:ext uri="{9D8B030D-6E8A-4147-A177-3AD203B41FA5}">
                      <a16:colId xmlns:a16="http://schemas.microsoft.com/office/drawing/2014/main" val="1896077383"/>
                    </a:ext>
                  </a:extLst>
                </a:gridCol>
              </a:tblGrid>
              <a:tr h="459502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67788" marR="96839" marT="19368" marB="1452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CY7C68013A-56LTXC </a:t>
                      </a:r>
                    </a:p>
                  </a:txBody>
                  <a:tcPr marL="67788" marR="96839" marT="19368" marB="1452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AT89C51</a:t>
                      </a:r>
                      <a:r>
                        <a:rPr lang="en-US" sz="1700" b="1" kern="1200" cap="none" spc="0" baseline="30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7788" marR="96839" marT="19368" marB="1452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DS80C320-MNL+ </a:t>
                      </a:r>
                      <a:endParaRPr lang="en-US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7788" marR="96839" marT="19368" marB="14525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786792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Availability (market)</a:t>
                      </a: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Yes- AT89C51CC03CA-RLTUM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698389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Availability (Proteus)</a:t>
                      </a: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*Yes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*Yes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61208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I2C</a:t>
                      </a: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With bit banging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831413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speed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48 MHz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60 Mhz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33 Mhz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06967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size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571488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 size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64 Kb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64 Kb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55979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 size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16 Kb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2 Kb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256 Bytes (scrtachpad)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35421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8051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80C51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8051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65547"/>
                  </a:ext>
                </a:extLst>
              </a:tr>
              <a:tr h="405561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Price [RON]</a:t>
                      </a:r>
                    </a:p>
                  </a:txBody>
                  <a:tcPr marL="67788" marR="96839" marT="19368" marB="1452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60.80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41.05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78.40</a:t>
                      </a:r>
                    </a:p>
                  </a:txBody>
                  <a:tcPr marL="67788" marR="96839" marT="19368" marB="1452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84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5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23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25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1F8B10-0DF8-4C32-888C-3DC9F888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LCD 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43E25B-27D2-4CDE-9558-28775D755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739730"/>
              </p:ext>
            </p:extLst>
          </p:nvPr>
        </p:nvGraphicFramePr>
        <p:xfrm>
          <a:off x="804672" y="1289073"/>
          <a:ext cx="6007291" cy="427636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42901">
                  <a:extLst>
                    <a:ext uri="{9D8B030D-6E8A-4147-A177-3AD203B41FA5}">
                      <a16:colId xmlns:a16="http://schemas.microsoft.com/office/drawing/2014/main" val="780862170"/>
                    </a:ext>
                  </a:extLst>
                </a:gridCol>
                <a:gridCol w="1491180">
                  <a:extLst>
                    <a:ext uri="{9D8B030D-6E8A-4147-A177-3AD203B41FA5}">
                      <a16:colId xmlns:a16="http://schemas.microsoft.com/office/drawing/2014/main" val="3243867937"/>
                    </a:ext>
                  </a:extLst>
                </a:gridCol>
                <a:gridCol w="1499726">
                  <a:extLst>
                    <a:ext uri="{9D8B030D-6E8A-4147-A177-3AD203B41FA5}">
                      <a16:colId xmlns:a16="http://schemas.microsoft.com/office/drawing/2014/main" val="3858823985"/>
                    </a:ext>
                  </a:extLst>
                </a:gridCol>
                <a:gridCol w="1573484">
                  <a:extLst>
                    <a:ext uri="{9D8B030D-6E8A-4147-A177-3AD203B41FA5}">
                      <a16:colId xmlns:a16="http://schemas.microsoft.com/office/drawing/2014/main" val="3052783856"/>
                    </a:ext>
                  </a:extLst>
                </a:gridCol>
              </a:tblGrid>
              <a:tr h="597353"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76213" marR="76213" marT="91991" marB="9199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MC22005A6WK-BNMLW-V2 </a:t>
                      </a:r>
                    </a:p>
                  </a:txBody>
                  <a:tcPr marL="76213" marR="76213" marT="91991" marB="9199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FC1602N04-RNNYBW-16*E </a:t>
                      </a:r>
                      <a:endParaRPr lang="en-US" sz="1200" b="1" cap="all" spc="6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13" marR="76213" marT="91991" marB="9199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PC1601LRU-AWB-B-Q </a:t>
                      </a:r>
                      <a:endParaRPr lang="en-US" sz="1200" b="1" cap="all" spc="6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13" marR="76213" marT="91991" marB="9199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77728"/>
                  </a:ext>
                </a:extLst>
              </a:tr>
              <a:tr h="66873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 (market)</a:t>
                      </a:r>
                    </a:p>
                  </a:txBody>
                  <a:tcPr marL="76213" marR="76213" marT="38106" marB="91991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98773"/>
                  </a:ext>
                </a:extLst>
              </a:tr>
              <a:tr h="418204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type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STN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STN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STN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7845"/>
                  </a:ext>
                </a:extLst>
              </a:tr>
              <a:tr h="668731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appearance</a:t>
                      </a:r>
                    </a:p>
                  </a:txBody>
                  <a:tcPr marL="76213" marR="76213" marT="38106" marB="91991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on blue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on yellow/green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on yellow/green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551300"/>
                  </a:ext>
                </a:extLst>
              </a:tr>
              <a:tr h="418204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mode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Transmissive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Reflective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Transreflective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89401"/>
                  </a:ext>
                </a:extLst>
              </a:tr>
              <a:tr h="668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 (count x line)</a:t>
                      </a:r>
                    </a:p>
                  </a:txBody>
                  <a:tcPr marL="76213" marR="76213" marT="38106" marB="91991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20x2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16x2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16x1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85195"/>
                  </a:ext>
                </a:extLst>
              </a:tr>
              <a:tr h="418204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81689"/>
                  </a:ext>
                </a:extLst>
              </a:tr>
              <a:tr h="418204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[RON]</a:t>
                      </a:r>
                    </a:p>
                  </a:txBody>
                  <a:tcPr marL="76213" marR="76213" marT="38106" marB="91991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56.70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67.80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53.10</a:t>
                      </a:r>
                    </a:p>
                  </a:txBody>
                  <a:tcPr marL="76213" marR="76213" marT="38106" marB="919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80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9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2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2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D996DBD-2A2C-40FE-8BD3-EA4DC8481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F79CE4-AA9D-41FE-91B2-5AB68E7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8292692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155</Words>
  <Application>Microsoft Office PowerPoint</Application>
  <PresentationFormat>Widescreen</PresentationFormat>
  <Paragraphs>81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Rockwell</vt:lpstr>
      <vt:lpstr>Times New Roman</vt:lpstr>
      <vt:lpstr>Wingdings</vt:lpstr>
      <vt:lpstr>Atlas</vt:lpstr>
      <vt:lpstr>Atlas</vt:lpstr>
      <vt:lpstr>Data acquisition system </vt:lpstr>
      <vt:lpstr>Circuit</vt:lpstr>
      <vt:lpstr>µC Model Comparison</vt:lpstr>
      <vt:lpstr>LCD Model Comparison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sensor</dc:title>
  <dc:creator>Alexandru Vakutz</dc:creator>
  <cp:lastModifiedBy>Alexandru Vakutz</cp:lastModifiedBy>
  <cp:revision>36</cp:revision>
  <dcterms:created xsi:type="dcterms:W3CDTF">2021-03-07T20:10:26Z</dcterms:created>
  <dcterms:modified xsi:type="dcterms:W3CDTF">2021-05-11T05:30:49Z</dcterms:modified>
</cp:coreProperties>
</file>