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141413852" r:id="rId3"/>
    <p:sldId id="2141413930" r:id="rId4"/>
    <p:sldId id="2141413854" r:id="rId5"/>
    <p:sldId id="2141413941" r:id="rId6"/>
    <p:sldId id="2141413938" r:id="rId7"/>
    <p:sldId id="2141413856" r:id="rId8"/>
    <p:sldId id="2141413853" r:id="rId9"/>
    <p:sldId id="2141413857" r:id="rId10"/>
    <p:sldId id="2141413945" r:id="rId11"/>
    <p:sldId id="2141413855" r:id="rId12"/>
    <p:sldId id="2141413946" r:id="rId13"/>
    <p:sldId id="2141413947" r:id="rId14"/>
    <p:sldId id="2141413948" r:id="rId15"/>
    <p:sldId id="2141413949" r:id="rId16"/>
    <p:sldId id="2141413939" r:id="rId17"/>
    <p:sldId id="2141413859" r:id="rId18"/>
    <p:sldId id="2141413942" r:id="rId19"/>
    <p:sldId id="2141413940" r:id="rId20"/>
    <p:sldId id="2141413951" r:id="rId21"/>
    <p:sldId id="2141413933" r:id="rId22"/>
    <p:sldId id="2141413934" r:id="rId23"/>
    <p:sldId id="214141395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y DROUIN" initials="RD" lastIdx="2" clrIdx="0">
    <p:extLst>
      <p:ext uri="{19B8F6BF-5375-455C-9EA6-DF929625EA0E}">
        <p15:presenceInfo xmlns:p15="http://schemas.microsoft.com/office/powerpoint/2012/main" userId="Remy DROUIN" providerId="None"/>
      </p:ext>
    </p:extLst>
  </p:cmAuthor>
  <p:cmAuthor id="2" name="drouin remy" initials="dr" lastIdx="2" clrIdx="1">
    <p:extLst>
      <p:ext uri="{19B8F6BF-5375-455C-9EA6-DF929625EA0E}">
        <p15:presenceInfo xmlns:p15="http://schemas.microsoft.com/office/powerpoint/2012/main" userId="d5f008eb3abdba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DE7"/>
    <a:srgbClr val="405BFF"/>
    <a:srgbClr val="1C99EB"/>
    <a:srgbClr val="FF4637"/>
    <a:srgbClr val="EEDD88"/>
    <a:srgbClr val="EE9977"/>
    <a:srgbClr val="FFECB2"/>
    <a:srgbClr val="077DE6"/>
    <a:srgbClr val="FFFF3D"/>
    <a:srgbClr val="A1D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3552" autoAdjust="0"/>
  </p:normalViewPr>
  <p:slideViewPr>
    <p:cSldViewPr snapToGrid="0">
      <p:cViewPr>
        <p:scale>
          <a:sx n="90" d="100"/>
          <a:sy n="90" d="100"/>
        </p:scale>
        <p:origin x="53" y="19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E447A-B309-4CE2-A9F6-AA7BF85AC55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98BEDE2-A5E5-489C-AD56-1CEA21BF41EF}">
      <dgm:prSet phldrT="[Texte]" custT="1"/>
      <dgm:spPr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>
              <a:solidFill>
                <a:schemeClr val="tx2">
                  <a:lumMod val="50000"/>
                </a:schemeClr>
              </a:solidFill>
            </a:rPr>
            <a:t>CESAMES introduction</a:t>
          </a:r>
        </a:p>
      </dgm:t>
    </dgm:pt>
    <dgm:pt modelId="{543AA1AC-8122-43E3-A297-DB22EC0D1814}" type="parTrans" cxnId="{EA828B20-CAA0-47CE-8352-CFB33AE5B189}">
      <dgm:prSet/>
      <dgm:spPr/>
      <dgm:t>
        <a:bodyPr/>
        <a:lstStyle/>
        <a:p>
          <a:endParaRPr lang="fr-FR" sz="1100" b="1" i="1"/>
        </a:p>
      </dgm:t>
    </dgm:pt>
    <dgm:pt modelId="{775008EC-9F79-41F2-9A92-D0D552BCC1F6}" type="sibTrans" cxnId="{EA828B20-CAA0-47CE-8352-CFB33AE5B189}">
      <dgm:prSet/>
      <dgm:spPr/>
      <dgm:t>
        <a:bodyPr/>
        <a:lstStyle/>
        <a:p>
          <a:endParaRPr lang="fr-FR" sz="1100" b="1" i="1"/>
        </a:p>
      </dgm:t>
    </dgm:pt>
    <dgm:pt modelId="{EDF5F07C-4287-4843-B3D5-B47BBEBC7E8E}">
      <dgm:prSet phldrT="[Texte]" custT="1"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 err="1">
              <a:solidFill>
                <a:schemeClr val="tx2">
                  <a:lumMod val="50000"/>
                </a:schemeClr>
              </a:solidFill>
            </a:rPr>
            <a:t>Operational</a:t>
          </a:r>
          <a:r>
            <a:rPr lang="fr-FR" sz="1100" b="1" i="1" dirty="0">
              <a:solidFill>
                <a:schemeClr val="tx2">
                  <a:lumMod val="50000"/>
                </a:schemeClr>
              </a:solidFill>
            </a:rPr>
            <a:t> vision</a:t>
          </a:r>
        </a:p>
      </dgm:t>
    </dgm:pt>
    <dgm:pt modelId="{7AFB0ABD-F3E4-43F6-8332-3107B78D3C77}" type="parTrans" cxnId="{A2A9EE6E-4B1D-412B-B9DE-2A4C78B8A581}">
      <dgm:prSet/>
      <dgm:spPr/>
      <dgm:t>
        <a:bodyPr/>
        <a:lstStyle/>
        <a:p>
          <a:endParaRPr lang="fr-FR" sz="1100" b="1" i="1"/>
        </a:p>
      </dgm:t>
    </dgm:pt>
    <dgm:pt modelId="{A0AFC6DA-B1D1-4EAD-8AAA-84DC066470F3}" type="sibTrans" cxnId="{A2A9EE6E-4B1D-412B-B9DE-2A4C78B8A581}">
      <dgm:prSet/>
      <dgm:spPr/>
      <dgm:t>
        <a:bodyPr/>
        <a:lstStyle/>
        <a:p>
          <a:endParaRPr lang="fr-FR" sz="1100" b="1" i="1"/>
        </a:p>
      </dgm:t>
    </dgm:pt>
    <dgm:pt modelId="{845D9169-786B-4466-A61C-9F07FD58C021}">
      <dgm:prSet phldrT="[Texte]" custT="1"/>
      <dgm:spPr>
        <a:gradFill flip="none" rotWithShape="0">
          <a:gsLst>
            <a:gs pos="0">
              <a:schemeClr val="bg1">
                <a:lumMod val="95000"/>
                <a:shade val="30000"/>
                <a:satMod val="115000"/>
              </a:schemeClr>
            </a:gs>
            <a:gs pos="50000">
              <a:schemeClr val="bg1">
                <a:lumMod val="95000"/>
                <a:shade val="67500"/>
                <a:satMod val="115000"/>
              </a:schemeClr>
            </a:gs>
            <a:gs pos="100000">
              <a:schemeClr val="bg1">
                <a:lumMod val="95000"/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 err="1">
              <a:solidFill>
                <a:schemeClr val="tx2">
                  <a:lumMod val="50000"/>
                </a:schemeClr>
              </a:solidFill>
            </a:rPr>
            <a:t>Functional</a:t>
          </a:r>
          <a:r>
            <a:rPr lang="fr-FR" sz="1100" b="1" i="1" dirty="0">
              <a:solidFill>
                <a:schemeClr val="tx2">
                  <a:lumMod val="50000"/>
                </a:schemeClr>
              </a:solidFill>
            </a:rPr>
            <a:t> Vision</a:t>
          </a:r>
        </a:p>
      </dgm:t>
    </dgm:pt>
    <dgm:pt modelId="{35EFB5D0-27B6-4E96-8D69-20D19E423C22}" type="parTrans" cxnId="{1B4806A6-A337-4BD8-B086-1D311EEBAF6D}">
      <dgm:prSet/>
      <dgm:spPr/>
      <dgm:t>
        <a:bodyPr/>
        <a:lstStyle/>
        <a:p>
          <a:endParaRPr lang="fr-FR" sz="1100"/>
        </a:p>
      </dgm:t>
    </dgm:pt>
    <dgm:pt modelId="{F2D544A0-327E-47F3-A0CC-1569CFAEC08E}" type="sibTrans" cxnId="{1B4806A6-A337-4BD8-B086-1D311EEBAF6D}">
      <dgm:prSet/>
      <dgm:spPr/>
      <dgm:t>
        <a:bodyPr/>
        <a:lstStyle/>
        <a:p>
          <a:endParaRPr lang="fr-FR" sz="1100"/>
        </a:p>
      </dgm:t>
    </dgm:pt>
    <dgm:pt modelId="{F3AE5066-97F1-46EF-A08E-37B7A862B0A6}">
      <dgm:prSet phldrT="[Texte]" custT="1"/>
      <dgm:spPr>
        <a:gradFill flip="none" rotWithShape="0">
          <a:gsLst>
            <a:gs pos="0">
              <a:schemeClr val="bg1">
                <a:lumMod val="95000"/>
                <a:shade val="30000"/>
                <a:satMod val="115000"/>
              </a:schemeClr>
            </a:gs>
            <a:gs pos="50000">
              <a:schemeClr val="bg1">
                <a:lumMod val="95000"/>
                <a:shade val="67500"/>
                <a:satMod val="115000"/>
              </a:schemeClr>
            </a:gs>
            <a:gs pos="100000">
              <a:schemeClr val="bg1">
                <a:lumMod val="95000"/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 err="1">
              <a:solidFill>
                <a:schemeClr val="tx2">
                  <a:lumMod val="50000"/>
                </a:schemeClr>
              </a:solidFill>
            </a:rPr>
            <a:t>Constructional</a:t>
          </a:r>
          <a:r>
            <a:rPr lang="fr-FR" sz="1100" b="1" i="1">
              <a:solidFill>
                <a:schemeClr val="tx2">
                  <a:lumMod val="50000"/>
                </a:schemeClr>
              </a:solidFill>
            </a:rPr>
            <a:t> Vision</a:t>
          </a:r>
          <a:endParaRPr lang="fr-FR" sz="1100" b="1" i="1" dirty="0">
            <a:solidFill>
              <a:schemeClr val="tx2">
                <a:lumMod val="50000"/>
              </a:schemeClr>
            </a:solidFill>
          </a:endParaRPr>
        </a:p>
      </dgm:t>
    </dgm:pt>
    <dgm:pt modelId="{F7E304E3-EA91-49F5-99FA-BFF40CEA0BE4}" type="parTrans" cxnId="{316BE240-DAEF-4D5B-813C-D2E66066E31A}">
      <dgm:prSet/>
      <dgm:spPr/>
      <dgm:t>
        <a:bodyPr/>
        <a:lstStyle/>
        <a:p>
          <a:endParaRPr lang="fr-FR" sz="1100"/>
        </a:p>
      </dgm:t>
    </dgm:pt>
    <dgm:pt modelId="{64541F4F-8046-4F04-8FF2-4496985EE2A0}" type="sibTrans" cxnId="{316BE240-DAEF-4D5B-813C-D2E66066E31A}">
      <dgm:prSet/>
      <dgm:spPr/>
      <dgm:t>
        <a:bodyPr/>
        <a:lstStyle/>
        <a:p>
          <a:endParaRPr lang="fr-FR" sz="1100"/>
        </a:p>
      </dgm:t>
    </dgm:pt>
    <dgm:pt modelId="{8122E1E8-E374-428A-8842-AC3955FBBD58}" type="pres">
      <dgm:prSet presAssocID="{6F6E447A-B309-4CE2-A9F6-AA7BF85AC55C}" presName="Name0" presStyleCnt="0">
        <dgm:presLayoutVars>
          <dgm:dir/>
          <dgm:animLvl val="lvl"/>
          <dgm:resizeHandles val="exact"/>
        </dgm:presLayoutVars>
      </dgm:prSet>
      <dgm:spPr/>
    </dgm:pt>
    <dgm:pt modelId="{551A4327-DB46-4AC4-813F-30CCAA4ECA2F}" type="pres">
      <dgm:prSet presAssocID="{098BEDE2-A5E5-489C-AD56-1CEA21BF41E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BEF2F1-3E3E-4601-A4E8-7A5C8BA799FC}" type="pres">
      <dgm:prSet presAssocID="{775008EC-9F79-41F2-9A92-D0D552BCC1F6}" presName="parTxOnlySpace" presStyleCnt="0"/>
      <dgm:spPr/>
    </dgm:pt>
    <dgm:pt modelId="{66214ACC-1A21-4469-B8D5-69B9781B4E5A}" type="pres">
      <dgm:prSet presAssocID="{EDF5F07C-4287-4843-B3D5-B47BBEBC7E8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459EF4-3545-4881-8332-57B8B4392489}" type="pres">
      <dgm:prSet presAssocID="{A0AFC6DA-B1D1-4EAD-8AAA-84DC066470F3}" presName="parTxOnlySpace" presStyleCnt="0"/>
      <dgm:spPr/>
    </dgm:pt>
    <dgm:pt modelId="{50E288E2-3E0C-41F7-A3A3-CEBE6796604C}" type="pres">
      <dgm:prSet presAssocID="{845D9169-786B-4466-A61C-9F07FD58C0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A308D56-BD36-47D1-90A2-8824FD8C95FF}" type="pres">
      <dgm:prSet presAssocID="{F2D544A0-327E-47F3-A0CC-1569CFAEC08E}" presName="parTxOnlySpace" presStyleCnt="0"/>
      <dgm:spPr/>
    </dgm:pt>
    <dgm:pt modelId="{C1AB3C2C-424E-49C6-B480-61F8C0CAC052}" type="pres">
      <dgm:prSet presAssocID="{F3AE5066-97F1-46EF-A08E-37B7A862B0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A828B20-CAA0-47CE-8352-CFB33AE5B189}" srcId="{6F6E447A-B309-4CE2-A9F6-AA7BF85AC55C}" destId="{098BEDE2-A5E5-489C-AD56-1CEA21BF41EF}" srcOrd="0" destOrd="0" parTransId="{543AA1AC-8122-43E3-A297-DB22EC0D1814}" sibTransId="{775008EC-9F79-41F2-9A92-D0D552BCC1F6}"/>
    <dgm:cxn modelId="{316BE240-DAEF-4D5B-813C-D2E66066E31A}" srcId="{6F6E447A-B309-4CE2-A9F6-AA7BF85AC55C}" destId="{F3AE5066-97F1-46EF-A08E-37B7A862B0A6}" srcOrd="3" destOrd="0" parTransId="{F7E304E3-EA91-49F5-99FA-BFF40CEA0BE4}" sibTransId="{64541F4F-8046-4F04-8FF2-4496985EE2A0}"/>
    <dgm:cxn modelId="{A2A9EE6E-4B1D-412B-B9DE-2A4C78B8A581}" srcId="{6F6E447A-B309-4CE2-A9F6-AA7BF85AC55C}" destId="{EDF5F07C-4287-4843-B3D5-B47BBEBC7E8E}" srcOrd="1" destOrd="0" parTransId="{7AFB0ABD-F3E4-43F6-8332-3107B78D3C77}" sibTransId="{A0AFC6DA-B1D1-4EAD-8AAA-84DC066470F3}"/>
    <dgm:cxn modelId="{BD32B291-2D74-453B-9297-34AA2F8E456C}" type="presOf" srcId="{F3AE5066-97F1-46EF-A08E-37B7A862B0A6}" destId="{C1AB3C2C-424E-49C6-B480-61F8C0CAC052}" srcOrd="0" destOrd="0" presId="urn:microsoft.com/office/officeart/2005/8/layout/chevron1"/>
    <dgm:cxn modelId="{1B4806A6-A337-4BD8-B086-1D311EEBAF6D}" srcId="{6F6E447A-B309-4CE2-A9F6-AA7BF85AC55C}" destId="{845D9169-786B-4466-A61C-9F07FD58C021}" srcOrd="2" destOrd="0" parTransId="{35EFB5D0-27B6-4E96-8D69-20D19E423C22}" sibTransId="{F2D544A0-327E-47F3-A0CC-1569CFAEC08E}"/>
    <dgm:cxn modelId="{55BA25D9-45E3-47B9-9DFD-74EAD2FEA26F}" type="presOf" srcId="{EDF5F07C-4287-4843-B3D5-B47BBEBC7E8E}" destId="{66214ACC-1A21-4469-B8D5-69B9781B4E5A}" srcOrd="0" destOrd="0" presId="urn:microsoft.com/office/officeart/2005/8/layout/chevron1"/>
    <dgm:cxn modelId="{0B7FD0E5-CF63-4625-B1D3-AABAD666319F}" type="presOf" srcId="{845D9169-786B-4466-A61C-9F07FD58C021}" destId="{50E288E2-3E0C-41F7-A3A3-CEBE6796604C}" srcOrd="0" destOrd="0" presId="urn:microsoft.com/office/officeart/2005/8/layout/chevron1"/>
    <dgm:cxn modelId="{C6F05FF3-3356-45D2-A725-5ED50ACE91D9}" type="presOf" srcId="{6F6E447A-B309-4CE2-A9F6-AA7BF85AC55C}" destId="{8122E1E8-E374-428A-8842-AC3955FBBD58}" srcOrd="0" destOrd="0" presId="urn:microsoft.com/office/officeart/2005/8/layout/chevron1"/>
    <dgm:cxn modelId="{F00DB0FF-60A8-4D5D-A064-BE1EE1928F7F}" type="presOf" srcId="{098BEDE2-A5E5-489C-AD56-1CEA21BF41EF}" destId="{551A4327-DB46-4AC4-813F-30CCAA4ECA2F}" srcOrd="0" destOrd="0" presId="urn:microsoft.com/office/officeart/2005/8/layout/chevron1"/>
    <dgm:cxn modelId="{8D01B996-ECD1-4050-A507-821FE4BE1A79}" type="presParOf" srcId="{8122E1E8-E374-428A-8842-AC3955FBBD58}" destId="{551A4327-DB46-4AC4-813F-30CCAA4ECA2F}" srcOrd="0" destOrd="0" presId="urn:microsoft.com/office/officeart/2005/8/layout/chevron1"/>
    <dgm:cxn modelId="{B7447659-E464-4013-9910-C83F4D92F0C6}" type="presParOf" srcId="{8122E1E8-E374-428A-8842-AC3955FBBD58}" destId="{EEBEF2F1-3E3E-4601-A4E8-7A5C8BA799FC}" srcOrd="1" destOrd="0" presId="urn:microsoft.com/office/officeart/2005/8/layout/chevron1"/>
    <dgm:cxn modelId="{6BB2A41A-2E7E-485E-B79B-2773E5C0D0C3}" type="presParOf" srcId="{8122E1E8-E374-428A-8842-AC3955FBBD58}" destId="{66214ACC-1A21-4469-B8D5-69B9781B4E5A}" srcOrd="2" destOrd="0" presId="urn:microsoft.com/office/officeart/2005/8/layout/chevron1"/>
    <dgm:cxn modelId="{1672C3C7-8FE3-4648-B768-30EE6DA5CBAC}" type="presParOf" srcId="{8122E1E8-E374-428A-8842-AC3955FBBD58}" destId="{9F459EF4-3545-4881-8332-57B8B4392489}" srcOrd="3" destOrd="0" presId="urn:microsoft.com/office/officeart/2005/8/layout/chevron1"/>
    <dgm:cxn modelId="{14F0D538-BCF4-45A7-AB3E-30BF3611521B}" type="presParOf" srcId="{8122E1E8-E374-428A-8842-AC3955FBBD58}" destId="{50E288E2-3E0C-41F7-A3A3-CEBE6796604C}" srcOrd="4" destOrd="0" presId="urn:microsoft.com/office/officeart/2005/8/layout/chevron1"/>
    <dgm:cxn modelId="{F97A1042-4CC5-4322-8709-01EFF3E1C2E2}" type="presParOf" srcId="{8122E1E8-E374-428A-8842-AC3955FBBD58}" destId="{0A308D56-BD36-47D1-90A2-8824FD8C95FF}" srcOrd="5" destOrd="0" presId="urn:microsoft.com/office/officeart/2005/8/layout/chevron1"/>
    <dgm:cxn modelId="{1E6A8EB9-FB6B-47FB-9899-5211FE92193E}" type="presParOf" srcId="{8122E1E8-E374-428A-8842-AC3955FBBD58}" destId="{C1AB3C2C-424E-49C6-B480-61F8C0CAC05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E447A-B309-4CE2-A9F6-AA7BF85AC55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98BEDE2-A5E5-489C-AD56-1CEA21BF41EF}">
      <dgm:prSet phldrT="[Texte]" custT="1"/>
      <dgm:spPr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>
              <a:solidFill>
                <a:schemeClr val="tx2">
                  <a:lumMod val="50000"/>
                </a:schemeClr>
              </a:solidFill>
            </a:rPr>
            <a:t>CESAMES introduction</a:t>
          </a:r>
        </a:p>
      </dgm:t>
    </dgm:pt>
    <dgm:pt modelId="{543AA1AC-8122-43E3-A297-DB22EC0D1814}" type="parTrans" cxnId="{EA828B20-CAA0-47CE-8352-CFB33AE5B189}">
      <dgm:prSet/>
      <dgm:spPr/>
      <dgm:t>
        <a:bodyPr/>
        <a:lstStyle/>
        <a:p>
          <a:endParaRPr lang="fr-FR" sz="1100" b="1" i="1"/>
        </a:p>
      </dgm:t>
    </dgm:pt>
    <dgm:pt modelId="{775008EC-9F79-41F2-9A92-D0D552BCC1F6}" type="sibTrans" cxnId="{EA828B20-CAA0-47CE-8352-CFB33AE5B189}">
      <dgm:prSet/>
      <dgm:spPr/>
      <dgm:t>
        <a:bodyPr/>
        <a:lstStyle/>
        <a:p>
          <a:endParaRPr lang="fr-FR" sz="1100" b="1" i="1"/>
        </a:p>
      </dgm:t>
    </dgm:pt>
    <dgm:pt modelId="{EDF5F07C-4287-4843-B3D5-B47BBEBC7E8E}">
      <dgm:prSet phldrT="[Texte]" custT="1"/>
      <dgm:spPr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 err="1">
              <a:solidFill>
                <a:schemeClr val="tx2">
                  <a:lumMod val="50000"/>
                </a:schemeClr>
              </a:solidFill>
            </a:rPr>
            <a:t>Operational</a:t>
          </a:r>
          <a:r>
            <a:rPr lang="fr-FR" sz="1100" b="1" i="1" dirty="0">
              <a:solidFill>
                <a:schemeClr val="tx2">
                  <a:lumMod val="50000"/>
                </a:schemeClr>
              </a:solidFill>
            </a:rPr>
            <a:t> vision</a:t>
          </a:r>
        </a:p>
      </dgm:t>
    </dgm:pt>
    <dgm:pt modelId="{7AFB0ABD-F3E4-43F6-8332-3107B78D3C77}" type="parTrans" cxnId="{A2A9EE6E-4B1D-412B-B9DE-2A4C78B8A581}">
      <dgm:prSet/>
      <dgm:spPr/>
      <dgm:t>
        <a:bodyPr/>
        <a:lstStyle/>
        <a:p>
          <a:endParaRPr lang="fr-FR" sz="1100" b="1" i="1"/>
        </a:p>
      </dgm:t>
    </dgm:pt>
    <dgm:pt modelId="{A0AFC6DA-B1D1-4EAD-8AAA-84DC066470F3}" type="sibTrans" cxnId="{A2A9EE6E-4B1D-412B-B9DE-2A4C78B8A581}">
      <dgm:prSet/>
      <dgm:spPr/>
      <dgm:t>
        <a:bodyPr/>
        <a:lstStyle/>
        <a:p>
          <a:endParaRPr lang="fr-FR" sz="1100" b="1" i="1"/>
        </a:p>
      </dgm:t>
    </dgm:pt>
    <dgm:pt modelId="{845D9169-786B-4466-A61C-9F07FD58C021}">
      <dgm:prSet phldrT="[Texte]" custT="1"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 err="1">
              <a:solidFill>
                <a:schemeClr val="tx2">
                  <a:lumMod val="50000"/>
                </a:schemeClr>
              </a:solidFill>
            </a:rPr>
            <a:t>Functional</a:t>
          </a:r>
          <a:r>
            <a:rPr lang="fr-FR" sz="1100" b="1" i="1" dirty="0">
              <a:solidFill>
                <a:schemeClr val="tx2">
                  <a:lumMod val="50000"/>
                </a:schemeClr>
              </a:solidFill>
            </a:rPr>
            <a:t> Vision</a:t>
          </a:r>
        </a:p>
      </dgm:t>
    </dgm:pt>
    <dgm:pt modelId="{35EFB5D0-27B6-4E96-8D69-20D19E423C22}" type="parTrans" cxnId="{1B4806A6-A337-4BD8-B086-1D311EEBAF6D}">
      <dgm:prSet/>
      <dgm:spPr/>
      <dgm:t>
        <a:bodyPr/>
        <a:lstStyle/>
        <a:p>
          <a:endParaRPr lang="fr-FR" sz="1100"/>
        </a:p>
      </dgm:t>
    </dgm:pt>
    <dgm:pt modelId="{F2D544A0-327E-47F3-A0CC-1569CFAEC08E}" type="sibTrans" cxnId="{1B4806A6-A337-4BD8-B086-1D311EEBAF6D}">
      <dgm:prSet/>
      <dgm:spPr/>
      <dgm:t>
        <a:bodyPr/>
        <a:lstStyle/>
        <a:p>
          <a:endParaRPr lang="fr-FR" sz="1100"/>
        </a:p>
      </dgm:t>
    </dgm:pt>
    <dgm:pt modelId="{F3AE5066-97F1-46EF-A08E-37B7A862B0A6}">
      <dgm:prSet phldrT="[Texte]" custT="1"/>
      <dgm:spPr>
        <a:gradFill flip="none" rotWithShape="0">
          <a:gsLst>
            <a:gs pos="0">
              <a:schemeClr val="bg1">
                <a:lumMod val="95000"/>
                <a:shade val="30000"/>
                <a:satMod val="115000"/>
              </a:schemeClr>
            </a:gs>
            <a:gs pos="50000">
              <a:schemeClr val="bg1">
                <a:lumMod val="95000"/>
                <a:shade val="67500"/>
                <a:satMod val="115000"/>
              </a:schemeClr>
            </a:gs>
            <a:gs pos="100000">
              <a:schemeClr val="bg1">
                <a:lumMod val="95000"/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 err="1">
              <a:solidFill>
                <a:schemeClr val="tx2">
                  <a:lumMod val="50000"/>
                </a:schemeClr>
              </a:solidFill>
            </a:rPr>
            <a:t>Constructional</a:t>
          </a:r>
          <a:r>
            <a:rPr lang="fr-FR" sz="1100" b="1" i="1">
              <a:solidFill>
                <a:schemeClr val="tx2">
                  <a:lumMod val="50000"/>
                </a:schemeClr>
              </a:solidFill>
            </a:rPr>
            <a:t> Vision</a:t>
          </a:r>
          <a:endParaRPr lang="fr-FR" sz="1100" b="1" i="1" dirty="0">
            <a:solidFill>
              <a:schemeClr val="tx2">
                <a:lumMod val="50000"/>
              </a:schemeClr>
            </a:solidFill>
          </a:endParaRPr>
        </a:p>
      </dgm:t>
    </dgm:pt>
    <dgm:pt modelId="{F7E304E3-EA91-49F5-99FA-BFF40CEA0BE4}" type="parTrans" cxnId="{316BE240-DAEF-4D5B-813C-D2E66066E31A}">
      <dgm:prSet/>
      <dgm:spPr/>
      <dgm:t>
        <a:bodyPr/>
        <a:lstStyle/>
        <a:p>
          <a:endParaRPr lang="fr-FR" sz="1100"/>
        </a:p>
      </dgm:t>
    </dgm:pt>
    <dgm:pt modelId="{64541F4F-8046-4F04-8FF2-4496985EE2A0}" type="sibTrans" cxnId="{316BE240-DAEF-4D5B-813C-D2E66066E31A}">
      <dgm:prSet/>
      <dgm:spPr/>
      <dgm:t>
        <a:bodyPr/>
        <a:lstStyle/>
        <a:p>
          <a:endParaRPr lang="fr-FR" sz="1100"/>
        </a:p>
      </dgm:t>
    </dgm:pt>
    <dgm:pt modelId="{8122E1E8-E374-428A-8842-AC3955FBBD58}" type="pres">
      <dgm:prSet presAssocID="{6F6E447A-B309-4CE2-A9F6-AA7BF85AC55C}" presName="Name0" presStyleCnt="0">
        <dgm:presLayoutVars>
          <dgm:dir/>
          <dgm:animLvl val="lvl"/>
          <dgm:resizeHandles val="exact"/>
        </dgm:presLayoutVars>
      </dgm:prSet>
      <dgm:spPr/>
    </dgm:pt>
    <dgm:pt modelId="{551A4327-DB46-4AC4-813F-30CCAA4ECA2F}" type="pres">
      <dgm:prSet presAssocID="{098BEDE2-A5E5-489C-AD56-1CEA21BF41E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BEF2F1-3E3E-4601-A4E8-7A5C8BA799FC}" type="pres">
      <dgm:prSet presAssocID="{775008EC-9F79-41F2-9A92-D0D552BCC1F6}" presName="parTxOnlySpace" presStyleCnt="0"/>
      <dgm:spPr/>
    </dgm:pt>
    <dgm:pt modelId="{66214ACC-1A21-4469-B8D5-69B9781B4E5A}" type="pres">
      <dgm:prSet presAssocID="{EDF5F07C-4287-4843-B3D5-B47BBEBC7E8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459EF4-3545-4881-8332-57B8B4392489}" type="pres">
      <dgm:prSet presAssocID="{A0AFC6DA-B1D1-4EAD-8AAA-84DC066470F3}" presName="parTxOnlySpace" presStyleCnt="0"/>
      <dgm:spPr/>
    </dgm:pt>
    <dgm:pt modelId="{50E288E2-3E0C-41F7-A3A3-CEBE6796604C}" type="pres">
      <dgm:prSet presAssocID="{845D9169-786B-4466-A61C-9F07FD58C0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A308D56-BD36-47D1-90A2-8824FD8C95FF}" type="pres">
      <dgm:prSet presAssocID="{F2D544A0-327E-47F3-A0CC-1569CFAEC08E}" presName="parTxOnlySpace" presStyleCnt="0"/>
      <dgm:spPr/>
    </dgm:pt>
    <dgm:pt modelId="{C1AB3C2C-424E-49C6-B480-61F8C0CAC052}" type="pres">
      <dgm:prSet presAssocID="{F3AE5066-97F1-46EF-A08E-37B7A862B0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A828B20-CAA0-47CE-8352-CFB33AE5B189}" srcId="{6F6E447A-B309-4CE2-A9F6-AA7BF85AC55C}" destId="{098BEDE2-A5E5-489C-AD56-1CEA21BF41EF}" srcOrd="0" destOrd="0" parTransId="{543AA1AC-8122-43E3-A297-DB22EC0D1814}" sibTransId="{775008EC-9F79-41F2-9A92-D0D552BCC1F6}"/>
    <dgm:cxn modelId="{316BE240-DAEF-4D5B-813C-D2E66066E31A}" srcId="{6F6E447A-B309-4CE2-A9F6-AA7BF85AC55C}" destId="{F3AE5066-97F1-46EF-A08E-37B7A862B0A6}" srcOrd="3" destOrd="0" parTransId="{F7E304E3-EA91-49F5-99FA-BFF40CEA0BE4}" sibTransId="{64541F4F-8046-4F04-8FF2-4496985EE2A0}"/>
    <dgm:cxn modelId="{A2A9EE6E-4B1D-412B-B9DE-2A4C78B8A581}" srcId="{6F6E447A-B309-4CE2-A9F6-AA7BF85AC55C}" destId="{EDF5F07C-4287-4843-B3D5-B47BBEBC7E8E}" srcOrd="1" destOrd="0" parTransId="{7AFB0ABD-F3E4-43F6-8332-3107B78D3C77}" sibTransId="{A0AFC6DA-B1D1-4EAD-8AAA-84DC066470F3}"/>
    <dgm:cxn modelId="{BD32B291-2D74-453B-9297-34AA2F8E456C}" type="presOf" srcId="{F3AE5066-97F1-46EF-A08E-37B7A862B0A6}" destId="{C1AB3C2C-424E-49C6-B480-61F8C0CAC052}" srcOrd="0" destOrd="0" presId="urn:microsoft.com/office/officeart/2005/8/layout/chevron1"/>
    <dgm:cxn modelId="{1B4806A6-A337-4BD8-B086-1D311EEBAF6D}" srcId="{6F6E447A-B309-4CE2-A9F6-AA7BF85AC55C}" destId="{845D9169-786B-4466-A61C-9F07FD58C021}" srcOrd="2" destOrd="0" parTransId="{35EFB5D0-27B6-4E96-8D69-20D19E423C22}" sibTransId="{F2D544A0-327E-47F3-A0CC-1569CFAEC08E}"/>
    <dgm:cxn modelId="{55BA25D9-45E3-47B9-9DFD-74EAD2FEA26F}" type="presOf" srcId="{EDF5F07C-4287-4843-B3D5-B47BBEBC7E8E}" destId="{66214ACC-1A21-4469-B8D5-69B9781B4E5A}" srcOrd="0" destOrd="0" presId="urn:microsoft.com/office/officeart/2005/8/layout/chevron1"/>
    <dgm:cxn modelId="{0B7FD0E5-CF63-4625-B1D3-AABAD666319F}" type="presOf" srcId="{845D9169-786B-4466-A61C-9F07FD58C021}" destId="{50E288E2-3E0C-41F7-A3A3-CEBE6796604C}" srcOrd="0" destOrd="0" presId="urn:microsoft.com/office/officeart/2005/8/layout/chevron1"/>
    <dgm:cxn modelId="{C6F05FF3-3356-45D2-A725-5ED50ACE91D9}" type="presOf" srcId="{6F6E447A-B309-4CE2-A9F6-AA7BF85AC55C}" destId="{8122E1E8-E374-428A-8842-AC3955FBBD58}" srcOrd="0" destOrd="0" presId="urn:microsoft.com/office/officeart/2005/8/layout/chevron1"/>
    <dgm:cxn modelId="{F00DB0FF-60A8-4D5D-A064-BE1EE1928F7F}" type="presOf" srcId="{098BEDE2-A5E5-489C-AD56-1CEA21BF41EF}" destId="{551A4327-DB46-4AC4-813F-30CCAA4ECA2F}" srcOrd="0" destOrd="0" presId="urn:microsoft.com/office/officeart/2005/8/layout/chevron1"/>
    <dgm:cxn modelId="{8D01B996-ECD1-4050-A507-821FE4BE1A79}" type="presParOf" srcId="{8122E1E8-E374-428A-8842-AC3955FBBD58}" destId="{551A4327-DB46-4AC4-813F-30CCAA4ECA2F}" srcOrd="0" destOrd="0" presId="urn:microsoft.com/office/officeart/2005/8/layout/chevron1"/>
    <dgm:cxn modelId="{B7447659-E464-4013-9910-C83F4D92F0C6}" type="presParOf" srcId="{8122E1E8-E374-428A-8842-AC3955FBBD58}" destId="{EEBEF2F1-3E3E-4601-A4E8-7A5C8BA799FC}" srcOrd="1" destOrd="0" presId="urn:microsoft.com/office/officeart/2005/8/layout/chevron1"/>
    <dgm:cxn modelId="{6BB2A41A-2E7E-485E-B79B-2773E5C0D0C3}" type="presParOf" srcId="{8122E1E8-E374-428A-8842-AC3955FBBD58}" destId="{66214ACC-1A21-4469-B8D5-69B9781B4E5A}" srcOrd="2" destOrd="0" presId="urn:microsoft.com/office/officeart/2005/8/layout/chevron1"/>
    <dgm:cxn modelId="{1672C3C7-8FE3-4648-B768-30EE6DA5CBAC}" type="presParOf" srcId="{8122E1E8-E374-428A-8842-AC3955FBBD58}" destId="{9F459EF4-3545-4881-8332-57B8B4392489}" srcOrd="3" destOrd="0" presId="urn:microsoft.com/office/officeart/2005/8/layout/chevron1"/>
    <dgm:cxn modelId="{14F0D538-BCF4-45A7-AB3E-30BF3611521B}" type="presParOf" srcId="{8122E1E8-E374-428A-8842-AC3955FBBD58}" destId="{50E288E2-3E0C-41F7-A3A3-CEBE6796604C}" srcOrd="4" destOrd="0" presId="urn:microsoft.com/office/officeart/2005/8/layout/chevron1"/>
    <dgm:cxn modelId="{F97A1042-4CC5-4322-8709-01EFF3E1C2E2}" type="presParOf" srcId="{8122E1E8-E374-428A-8842-AC3955FBBD58}" destId="{0A308D56-BD36-47D1-90A2-8824FD8C95FF}" srcOrd="5" destOrd="0" presId="urn:microsoft.com/office/officeart/2005/8/layout/chevron1"/>
    <dgm:cxn modelId="{1E6A8EB9-FB6B-47FB-9899-5211FE92193E}" type="presParOf" srcId="{8122E1E8-E374-428A-8842-AC3955FBBD58}" destId="{C1AB3C2C-424E-49C6-B480-61F8C0CAC05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E447A-B309-4CE2-A9F6-AA7BF85AC55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98BEDE2-A5E5-489C-AD56-1CEA21BF41EF}">
      <dgm:prSet phldrT="[Texte]" custT="1"/>
      <dgm:spPr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>
              <a:solidFill>
                <a:schemeClr val="tx2">
                  <a:lumMod val="50000"/>
                </a:schemeClr>
              </a:solidFill>
            </a:rPr>
            <a:t>CESAMES introduction</a:t>
          </a:r>
        </a:p>
      </dgm:t>
    </dgm:pt>
    <dgm:pt modelId="{543AA1AC-8122-43E3-A297-DB22EC0D1814}" type="parTrans" cxnId="{EA828B20-CAA0-47CE-8352-CFB33AE5B189}">
      <dgm:prSet/>
      <dgm:spPr/>
      <dgm:t>
        <a:bodyPr/>
        <a:lstStyle/>
        <a:p>
          <a:endParaRPr lang="fr-FR" sz="1100" b="1" i="1"/>
        </a:p>
      </dgm:t>
    </dgm:pt>
    <dgm:pt modelId="{775008EC-9F79-41F2-9A92-D0D552BCC1F6}" type="sibTrans" cxnId="{EA828B20-CAA0-47CE-8352-CFB33AE5B189}">
      <dgm:prSet/>
      <dgm:spPr/>
      <dgm:t>
        <a:bodyPr/>
        <a:lstStyle/>
        <a:p>
          <a:endParaRPr lang="fr-FR" sz="1100" b="1" i="1"/>
        </a:p>
      </dgm:t>
    </dgm:pt>
    <dgm:pt modelId="{EDF5F07C-4287-4843-B3D5-B47BBEBC7E8E}">
      <dgm:prSet phldrT="[Texte]" custT="1"/>
      <dgm:spPr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 err="1">
              <a:solidFill>
                <a:schemeClr val="tx2">
                  <a:lumMod val="50000"/>
                </a:schemeClr>
              </a:solidFill>
            </a:rPr>
            <a:t>Operational</a:t>
          </a:r>
          <a:r>
            <a:rPr lang="fr-FR" sz="1100" b="1" i="1" dirty="0">
              <a:solidFill>
                <a:schemeClr val="tx2">
                  <a:lumMod val="50000"/>
                </a:schemeClr>
              </a:solidFill>
            </a:rPr>
            <a:t> vision</a:t>
          </a:r>
        </a:p>
      </dgm:t>
    </dgm:pt>
    <dgm:pt modelId="{7AFB0ABD-F3E4-43F6-8332-3107B78D3C77}" type="parTrans" cxnId="{A2A9EE6E-4B1D-412B-B9DE-2A4C78B8A581}">
      <dgm:prSet/>
      <dgm:spPr/>
      <dgm:t>
        <a:bodyPr/>
        <a:lstStyle/>
        <a:p>
          <a:endParaRPr lang="fr-FR" sz="1100" b="1" i="1"/>
        </a:p>
      </dgm:t>
    </dgm:pt>
    <dgm:pt modelId="{A0AFC6DA-B1D1-4EAD-8AAA-84DC066470F3}" type="sibTrans" cxnId="{A2A9EE6E-4B1D-412B-B9DE-2A4C78B8A581}">
      <dgm:prSet/>
      <dgm:spPr/>
      <dgm:t>
        <a:bodyPr/>
        <a:lstStyle/>
        <a:p>
          <a:endParaRPr lang="fr-FR" sz="1100" b="1" i="1"/>
        </a:p>
      </dgm:t>
    </dgm:pt>
    <dgm:pt modelId="{845D9169-786B-4466-A61C-9F07FD58C021}">
      <dgm:prSet phldrT="[Texte]" custT="1"/>
      <dgm:spPr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 err="1">
              <a:solidFill>
                <a:schemeClr val="tx2">
                  <a:lumMod val="50000"/>
                </a:schemeClr>
              </a:solidFill>
            </a:rPr>
            <a:t>Functional</a:t>
          </a:r>
          <a:r>
            <a:rPr lang="fr-FR" sz="1100" b="1" i="1" dirty="0">
              <a:solidFill>
                <a:schemeClr val="tx2">
                  <a:lumMod val="50000"/>
                </a:schemeClr>
              </a:solidFill>
            </a:rPr>
            <a:t> Vision</a:t>
          </a:r>
        </a:p>
      </dgm:t>
    </dgm:pt>
    <dgm:pt modelId="{35EFB5D0-27B6-4E96-8D69-20D19E423C22}" type="parTrans" cxnId="{1B4806A6-A337-4BD8-B086-1D311EEBAF6D}">
      <dgm:prSet/>
      <dgm:spPr/>
      <dgm:t>
        <a:bodyPr/>
        <a:lstStyle/>
        <a:p>
          <a:endParaRPr lang="fr-FR" sz="1100"/>
        </a:p>
      </dgm:t>
    </dgm:pt>
    <dgm:pt modelId="{F2D544A0-327E-47F3-A0CC-1569CFAEC08E}" type="sibTrans" cxnId="{1B4806A6-A337-4BD8-B086-1D311EEBAF6D}">
      <dgm:prSet/>
      <dgm:spPr/>
      <dgm:t>
        <a:bodyPr/>
        <a:lstStyle/>
        <a:p>
          <a:endParaRPr lang="fr-FR" sz="1100"/>
        </a:p>
      </dgm:t>
    </dgm:pt>
    <dgm:pt modelId="{F3AE5066-97F1-46EF-A08E-37B7A862B0A6}">
      <dgm:prSet phldrT="[Texte]" custT="1"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b="1" i="1" dirty="0" err="1">
              <a:solidFill>
                <a:schemeClr val="tx2">
                  <a:lumMod val="50000"/>
                </a:schemeClr>
              </a:solidFill>
            </a:rPr>
            <a:t>Constructional</a:t>
          </a:r>
          <a:r>
            <a:rPr lang="fr-FR" sz="1100" b="1" i="1">
              <a:solidFill>
                <a:schemeClr val="tx2">
                  <a:lumMod val="50000"/>
                </a:schemeClr>
              </a:solidFill>
            </a:rPr>
            <a:t> Vision</a:t>
          </a:r>
          <a:endParaRPr lang="fr-FR" sz="1100" b="1" i="1" dirty="0">
            <a:solidFill>
              <a:schemeClr val="tx2">
                <a:lumMod val="50000"/>
              </a:schemeClr>
            </a:solidFill>
          </a:endParaRPr>
        </a:p>
      </dgm:t>
    </dgm:pt>
    <dgm:pt modelId="{F7E304E3-EA91-49F5-99FA-BFF40CEA0BE4}" type="parTrans" cxnId="{316BE240-DAEF-4D5B-813C-D2E66066E31A}">
      <dgm:prSet/>
      <dgm:spPr/>
      <dgm:t>
        <a:bodyPr/>
        <a:lstStyle/>
        <a:p>
          <a:endParaRPr lang="fr-FR" sz="1100"/>
        </a:p>
      </dgm:t>
    </dgm:pt>
    <dgm:pt modelId="{64541F4F-8046-4F04-8FF2-4496985EE2A0}" type="sibTrans" cxnId="{316BE240-DAEF-4D5B-813C-D2E66066E31A}">
      <dgm:prSet/>
      <dgm:spPr/>
      <dgm:t>
        <a:bodyPr/>
        <a:lstStyle/>
        <a:p>
          <a:endParaRPr lang="fr-FR" sz="1100"/>
        </a:p>
      </dgm:t>
    </dgm:pt>
    <dgm:pt modelId="{8122E1E8-E374-428A-8842-AC3955FBBD58}" type="pres">
      <dgm:prSet presAssocID="{6F6E447A-B309-4CE2-A9F6-AA7BF85AC55C}" presName="Name0" presStyleCnt="0">
        <dgm:presLayoutVars>
          <dgm:dir/>
          <dgm:animLvl val="lvl"/>
          <dgm:resizeHandles val="exact"/>
        </dgm:presLayoutVars>
      </dgm:prSet>
      <dgm:spPr/>
    </dgm:pt>
    <dgm:pt modelId="{551A4327-DB46-4AC4-813F-30CCAA4ECA2F}" type="pres">
      <dgm:prSet presAssocID="{098BEDE2-A5E5-489C-AD56-1CEA21BF41E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BEF2F1-3E3E-4601-A4E8-7A5C8BA799FC}" type="pres">
      <dgm:prSet presAssocID="{775008EC-9F79-41F2-9A92-D0D552BCC1F6}" presName="parTxOnlySpace" presStyleCnt="0"/>
      <dgm:spPr/>
    </dgm:pt>
    <dgm:pt modelId="{66214ACC-1A21-4469-B8D5-69B9781B4E5A}" type="pres">
      <dgm:prSet presAssocID="{EDF5F07C-4287-4843-B3D5-B47BBEBC7E8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459EF4-3545-4881-8332-57B8B4392489}" type="pres">
      <dgm:prSet presAssocID="{A0AFC6DA-B1D1-4EAD-8AAA-84DC066470F3}" presName="parTxOnlySpace" presStyleCnt="0"/>
      <dgm:spPr/>
    </dgm:pt>
    <dgm:pt modelId="{50E288E2-3E0C-41F7-A3A3-CEBE6796604C}" type="pres">
      <dgm:prSet presAssocID="{845D9169-786B-4466-A61C-9F07FD58C0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A308D56-BD36-47D1-90A2-8824FD8C95FF}" type="pres">
      <dgm:prSet presAssocID="{F2D544A0-327E-47F3-A0CC-1569CFAEC08E}" presName="parTxOnlySpace" presStyleCnt="0"/>
      <dgm:spPr/>
    </dgm:pt>
    <dgm:pt modelId="{C1AB3C2C-424E-49C6-B480-61F8C0CAC052}" type="pres">
      <dgm:prSet presAssocID="{F3AE5066-97F1-46EF-A08E-37B7A862B0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A828B20-CAA0-47CE-8352-CFB33AE5B189}" srcId="{6F6E447A-B309-4CE2-A9F6-AA7BF85AC55C}" destId="{098BEDE2-A5E5-489C-AD56-1CEA21BF41EF}" srcOrd="0" destOrd="0" parTransId="{543AA1AC-8122-43E3-A297-DB22EC0D1814}" sibTransId="{775008EC-9F79-41F2-9A92-D0D552BCC1F6}"/>
    <dgm:cxn modelId="{316BE240-DAEF-4D5B-813C-D2E66066E31A}" srcId="{6F6E447A-B309-4CE2-A9F6-AA7BF85AC55C}" destId="{F3AE5066-97F1-46EF-A08E-37B7A862B0A6}" srcOrd="3" destOrd="0" parTransId="{F7E304E3-EA91-49F5-99FA-BFF40CEA0BE4}" sibTransId="{64541F4F-8046-4F04-8FF2-4496985EE2A0}"/>
    <dgm:cxn modelId="{A2A9EE6E-4B1D-412B-B9DE-2A4C78B8A581}" srcId="{6F6E447A-B309-4CE2-A9F6-AA7BF85AC55C}" destId="{EDF5F07C-4287-4843-B3D5-B47BBEBC7E8E}" srcOrd="1" destOrd="0" parTransId="{7AFB0ABD-F3E4-43F6-8332-3107B78D3C77}" sibTransId="{A0AFC6DA-B1D1-4EAD-8AAA-84DC066470F3}"/>
    <dgm:cxn modelId="{BD32B291-2D74-453B-9297-34AA2F8E456C}" type="presOf" srcId="{F3AE5066-97F1-46EF-A08E-37B7A862B0A6}" destId="{C1AB3C2C-424E-49C6-B480-61F8C0CAC052}" srcOrd="0" destOrd="0" presId="urn:microsoft.com/office/officeart/2005/8/layout/chevron1"/>
    <dgm:cxn modelId="{1B4806A6-A337-4BD8-B086-1D311EEBAF6D}" srcId="{6F6E447A-B309-4CE2-A9F6-AA7BF85AC55C}" destId="{845D9169-786B-4466-A61C-9F07FD58C021}" srcOrd="2" destOrd="0" parTransId="{35EFB5D0-27B6-4E96-8D69-20D19E423C22}" sibTransId="{F2D544A0-327E-47F3-A0CC-1569CFAEC08E}"/>
    <dgm:cxn modelId="{55BA25D9-45E3-47B9-9DFD-74EAD2FEA26F}" type="presOf" srcId="{EDF5F07C-4287-4843-B3D5-B47BBEBC7E8E}" destId="{66214ACC-1A21-4469-B8D5-69B9781B4E5A}" srcOrd="0" destOrd="0" presId="urn:microsoft.com/office/officeart/2005/8/layout/chevron1"/>
    <dgm:cxn modelId="{0B7FD0E5-CF63-4625-B1D3-AABAD666319F}" type="presOf" srcId="{845D9169-786B-4466-A61C-9F07FD58C021}" destId="{50E288E2-3E0C-41F7-A3A3-CEBE6796604C}" srcOrd="0" destOrd="0" presId="urn:microsoft.com/office/officeart/2005/8/layout/chevron1"/>
    <dgm:cxn modelId="{C6F05FF3-3356-45D2-A725-5ED50ACE91D9}" type="presOf" srcId="{6F6E447A-B309-4CE2-A9F6-AA7BF85AC55C}" destId="{8122E1E8-E374-428A-8842-AC3955FBBD58}" srcOrd="0" destOrd="0" presId="urn:microsoft.com/office/officeart/2005/8/layout/chevron1"/>
    <dgm:cxn modelId="{F00DB0FF-60A8-4D5D-A064-BE1EE1928F7F}" type="presOf" srcId="{098BEDE2-A5E5-489C-AD56-1CEA21BF41EF}" destId="{551A4327-DB46-4AC4-813F-30CCAA4ECA2F}" srcOrd="0" destOrd="0" presId="urn:microsoft.com/office/officeart/2005/8/layout/chevron1"/>
    <dgm:cxn modelId="{8D01B996-ECD1-4050-A507-821FE4BE1A79}" type="presParOf" srcId="{8122E1E8-E374-428A-8842-AC3955FBBD58}" destId="{551A4327-DB46-4AC4-813F-30CCAA4ECA2F}" srcOrd="0" destOrd="0" presId="urn:microsoft.com/office/officeart/2005/8/layout/chevron1"/>
    <dgm:cxn modelId="{B7447659-E464-4013-9910-C83F4D92F0C6}" type="presParOf" srcId="{8122E1E8-E374-428A-8842-AC3955FBBD58}" destId="{EEBEF2F1-3E3E-4601-A4E8-7A5C8BA799FC}" srcOrd="1" destOrd="0" presId="urn:microsoft.com/office/officeart/2005/8/layout/chevron1"/>
    <dgm:cxn modelId="{6BB2A41A-2E7E-485E-B79B-2773E5C0D0C3}" type="presParOf" srcId="{8122E1E8-E374-428A-8842-AC3955FBBD58}" destId="{66214ACC-1A21-4469-B8D5-69B9781B4E5A}" srcOrd="2" destOrd="0" presId="urn:microsoft.com/office/officeart/2005/8/layout/chevron1"/>
    <dgm:cxn modelId="{1672C3C7-8FE3-4648-B768-30EE6DA5CBAC}" type="presParOf" srcId="{8122E1E8-E374-428A-8842-AC3955FBBD58}" destId="{9F459EF4-3545-4881-8332-57B8B4392489}" srcOrd="3" destOrd="0" presId="urn:microsoft.com/office/officeart/2005/8/layout/chevron1"/>
    <dgm:cxn modelId="{14F0D538-BCF4-45A7-AB3E-30BF3611521B}" type="presParOf" srcId="{8122E1E8-E374-428A-8842-AC3955FBBD58}" destId="{50E288E2-3E0C-41F7-A3A3-CEBE6796604C}" srcOrd="4" destOrd="0" presId="urn:microsoft.com/office/officeart/2005/8/layout/chevron1"/>
    <dgm:cxn modelId="{F97A1042-4CC5-4322-8709-01EFF3E1C2E2}" type="presParOf" srcId="{8122E1E8-E374-428A-8842-AC3955FBBD58}" destId="{0A308D56-BD36-47D1-90A2-8824FD8C95FF}" srcOrd="5" destOrd="0" presId="urn:microsoft.com/office/officeart/2005/8/layout/chevron1"/>
    <dgm:cxn modelId="{1E6A8EB9-FB6B-47FB-9899-5211FE92193E}" type="presParOf" srcId="{8122E1E8-E374-428A-8842-AC3955FBBD58}" destId="{C1AB3C2C-424E-49C6-B480-61F8C0CAC05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A4327-DB46-4AC4-813F-30CCAA4ECA2F}">
      <dsp:nvSpPr>
        <dsp:cNvPr id="0" name=""/>
        <dsp:cNvSpPr/>
      </dsp:nvSpPr>
      <dsp:spPr>
        <a:xfrm>
          <a:off x="3911" y="0"/>
          <a:ext cx="2276761" cy="235830"/>
        </a:xfrm>
        <a:prstGeom prst="chevron">
          <a:avLst/>
        </a:prstGeom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>
              <a:solidFill>
                <a:schemeClr val="tx2">
                  <a:lumMod val="50000"/>
                </a:schemeClr>
              </a:solidFill>
            </a:rPr>
            <a:t>CESAMES introduction</a:t>
          </a:r>
        </a:p>
      </dsp:txBody>
      <dsp:txXfrm>
        <a:off x="121826" y="0"/>
        <a:ext cx="2040931" cy="235830"/>
      </dsp:txXfrm>
    </dsp:sp>
    <dsp:sp modelId="{66214ACC-1A21-4469-B8D5-69B9781B4E5A}">
      <dsp:nvSpPr>
        <dsp:cNvPr id="0" name=""/>
        <dsp:cNvSpPr/>
      </dsp:nvSpPr>
      <dsp:spPr>
        <a:xfrm>
          <a:off x="2052996" y="0"/>
          <a:ext cx="2276761" cy="235830"/>
        </a:xfrm>
        <a:prstGeom prst="chevron">
          <a:avLst/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 err="1">
              <a:solidFill>
                <a:schemeClr val="tx2">
                  <a:lumMod val="50000"/>
                </a:schemeClr>
              </a:solidFill>
            </a:rPr>
            <a:t>Operational</a:t>
          </a:r>
          <a:r>
            <a:rPr lang="fr-FR" sz="1100" b="1" i="1" kern="1200" dirty="0">
              <a:solidFill>
                <a:schemeClr val="tx2">
                  <a:lumMod val="50000"/>
                </a:schemeClr>
              </a:solidFill>
            </a:rPr>
            <a:t> vision</a:t>
          </a:r>
        </a:p>
      </dsp:txBody>
      <dsp:txXfrm>
        <a:off x="2170911" y="0"/>
        <a:ext cx="2040931" cy="235830"/>
      </dsp:txXfrm>
    </dsp:sp>
    <dsp:sp modelId="{50E288E2-3E0C-41F7-A3A3-CEBE6796604C}">
      <dsp:nvSpPr>
        <dsp:cNvPr id="0" name=""/>
        <dsp:cNvSpPr/>
      </dsp:nvSpPr>
      <dsp:spPr>
        <a:xfrm>
          <a:off x="4102082" y="0"/>
          <a:ext cx="2276761" cy="235830"/>
        </a:xfrm>
        <a:prstGeom prst="chevron">
          <a:avLst/>
        </a:prstGeom>
        <a:gradFill flip="none" rotWithShape="0">
          <a:gsLst>
            <a:gs pos="0">
              <a:schemeClr val="bg1">
                <a:lumMod val="95000"/>
                <a:shade val="30000"/>
                <a:satMod val="115000"/>
              </a:schemeClr>
            </a:gs>
            <a:gs pos="50000">
              <a:schemeClr val="bg1">
                <a:lumMod val="95000"/>
                <a:shade val="67500"/>
                <a:satMod val="115000"/>
              </a:schemeClr>
            </a:gs>
            <a:gs pos="100000">
              <a:schemeClr val="bg1">
                <a:lumMod val="9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 err="1">
              <a:solidFill>
                <a:schemeClr val="tx2">
                  <a:lumMod val="50000"/>
                </a:schemeClr>
              </a:solidFill>
            </a:rPr>
            <a:t>Functional</a:t>
          </a:r>
          <a:r>
            <a:rPr lang="fr-FR" sz="1100" b="1" i="1" kern="1200" dirty="0">
              <a:solidFill>
                <a:schemeClr val="tx2">
                  <a:lumMod val="50000"/>
                </a:schemeClr>
              </a:solidFill>
            </a:rPr>
            <a:t> Vision</a:t>
          </a:r>
        </a:p>
      </dsp:txBody>
      <dsp:txXfrm>
        <a:off x="4219997" y="0"/>
        <a:ext cx="2040931" cy="235830"/>
      </dsp:txXfrm>
    </dsp:sp>
    <dsp:sp modelId="{C1AB3C2C-424E-49C6-B480-61F8C0CAC052}">
      <dsp:nvSpPr>
        <dsp:cNvPr id="0" name=""/>
        <dsp:cNvSpPr/>
      </dsp:nvSpPr>
      <dsp:spPr>
        <a:xfrm>
          <a:off x="6151167" y="0"/>
          <a:ext cx="2276761" cy="235830"/>
        </a:xfrm>
        <a:prstGeom prst="chevron">
          <a:avLst/>
        </a:prstGeom>
        <a:gradFill flip="none" rotWithShape="0">
          <a:gsLst>
            <a:gs pos="0">
              <a:schemeClr val="bg1">
                <a:lumMod val="95000"/>
                <a:shade val="30000"/>
                <a:satMod val="115000"/>
              </a:schemeClr>
            </a:gs>
            <a:gs pos="50000">
              <a:schemeClr val="bg1">
                <a:lumMod val="95000"/>
                <a:shade val="67500"/>
                <a:satMod val="115000"/>
              </a:schemeClr>
            </a:gs>
            <a:gs pos="100000">
              <a:schemeClr val="bg1">
                <a:lumMod val="9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 err="1">
              <a:solidFill>
                <a:schemeClr val="tx2">
                  <a:lumMod val="50000"/>
                </a:schemeClr>
              </a:solidFill>
            </a:rPr>
            <a:t>Constructional</a:t>
          </a:r>
          <a:r>
            <a:rPr lang="fr-FR" sz="1100" b="1" i="1" kern="1200">
              <a:solidFill>
                <a:schemeClr val="tx2">
                  <a:lumMod val="50000"/>
                </a:schemeClr>
              </a:solidFill>
            </a:rPr>
            <a:t> Vision</a:t>
          </a:r>
          <a:endParaRPr lang="fr-FR" sz="1100" b="1" i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269082" y="0"/>
        <a:ext cx="2040931" cy="235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A4327-DB46-4AC4-813F-30CCAA4ECA2F}">
      <dsp:nvSpPr>
        <dsp:cNvPr id="0" name=""/>
        <dsp:cNvSpPr/>
      </dsp:nvSpPr>
      <dsp:spPr>
        <a:xfrm>
          <a:off x="3911" y="0"/>
          <a:ext cx="2276761" cy="235830"/>
        </a:xfrm>
        <a:prstGeom prst="chevron">
          <a:avLst/>
        </a:prstGeom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>
              <a:solidFill>
                <a:schemeClr val="tx2">
                  <a:lumMod val="50000"/>
                </a:schemeClr>
              </a:solidFill>
            </a:rPr>
            <a:t>CESAMES introduction</a:t>
          </a:r>
        </a:p>
      </dsp:txBody>
      <dsp:txXfrm>
        <a:off x="121826" y="0"/>
        <a:ext cx="2040931" cy="235830"/>
      </dsp:txXfrm>
    </dsp:sp>
    <dsp:sp modelId="{66214ACC-1A21-4469-B8D5-69B9781B4E5A}">
      <dsp:nvSpPr>
        <dsp:cNvPr id="0" name=""/>
        <dsp:cNvSpPr/>
      </dsp:nvSpPr>
      <dsp:spPr>
        <a:xfrm>
          <a:off x="2052996" y="0"/>
          <a:ext cx="2276761" cy="235830"/>
        </a:xfrm>
        <a:prstGeom prst="chevron">
          <a:avLst/>
        </a:prstGeom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 err="1">
              <a:solidFill>
                <a:schemeClr val="tx2">
                  <a:lumMod val="50000"/>
                </a:schemeClr>
              </a:solidFill>
            </a:rPr>
            <a:t>Operational</a:t>
          </a:r>
          <a:r>
            <a:rPr lang="fr-FR" sz="1100" b="1" i="1" kern="1200" dirty="0">
              <a:solidFill>
                <a:schemeClr val="tx2">
                  <a:lumMod val="50000"/>
                </a:schemeClr>
              </a:solidFill>
            </a:rPr>
            <a:t> vision</a:t>
          </a:r>
        </a:p>
      </dsp:txBody>
      <dsp:txXfrm>
        <a:off x="2170911" y="0"/>
        <a:ext cx="2040931" cy="235830"/>
      </dsp:txXfrm>
    </dsp:sp>
    <dsp:sp modelId="{50E288E2-3E0C-41F7-A3A3-CEBE6796604C}">
      <dsp:nvSpPr>
        <dsp:cNvPr id="0" name=""/>
        <dsp:cNvSpPr/>
      </dsp:nvSpPr>
      <dsp:spPr>
        <a:xfrm>
          <a:off x="4102082" y="0"/>
          <a:ext cx="2276761" cy="235830"/>
        </a:xfrm>
        <a:prstGeom prst="chevron">
          <a:avLst/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 err="1">
              <a:solidFill>
                <a:schemeClr val="tx2">
                  <a:lumMod val="50000"/>
                </a:schemeClr>
              </a:solidFill>
            </a:rPr>
            <a:t>Functional</a:t>
          </a:r>
          <a:r>
            <a:rPr lang="fr-FR" sz="1100" b="1" i="1" kern="1200" dirty="0">
              <a:solidFill>
                <a:schemeClr val="tx2">
                  <a:lumMod val="50000"/>
                </a:schemeClr>
              </a:solidFill>
            </a:rPr>
            <a:t> Vision</a:t>
          </a:r>
        </a:p>
      </dsp:txBody>
      <dsp:txXfrm>
        <a:off x="4219997" y="0"/>
        <a:ext cx="2040931" cy="235830"/>
      </dsp:txXfrm>
    </dsp:sp>
    <dsp:sp modelId="{C1AB3C2C-424E-49C6-B480-61F8C0CAC052}">
      <dsp:nvSpPr>
        <dsp:cNvPr id="0" name=""/>
        <dsp:cNvSpPr/>
      </dsp:nvSpPr>
      <dsp:spPr>
        <a:xfrm>
          <a:off x="6151167" y="0"/>
          <a:ext cx="2276761" cy="235830"/>
        </a:xfrm>
        <a:prstGeom prst="chevron">
          <a:avLst/>
        </a:prstGeom>
        <a:gradFill flip="none" rotWithShape="0">
          <a:gsLst>
            <a:gs pos="0">
              <a:schemeClr val="bg1">
                <a:lumMod val="95000"/>
                <a:shade val="30000"/>
                <a:satMod val="115000"/>
              </a:schemeClr>
            </a:gs>
            <a:gs pos="50000">
              <a:schemeClr val="bg1">
                <a:lumMod val="95000"/>
                <a:shade val="67500"/>
                <a:satMod val="115000"/>
              </a:schemeClr>
            </a:gs>
            <a:gs pos="100000">
              <a:schemeClr val="bg1">
                <a:lumMod val="9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 err="1">
              <a:solidFill>
                <a:schemeClr val="tx2">
                  <a:lumMod val="50000"/>
                </a:schemeClr>
              </a:solidFill>
            </a:rPr>
            <a:t>Constructional</a:t>
          </a:r>
          <a:r>
            <a:rPr lang="fr-FR" sz="1100" b="1" i="1" kern="1200">
              <a:solidFill>
                <a:schemeClr val="tx2">
                  <a:lumMod val="50000"/>
                </a:schemeClr>
              </a:solidFill>
            </a:rPr>
            <a:t> Vision</a:t>
          </a:r>
          <a:endParaRPr lang="fr-FR" sz="1100" b="1" i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269082" y="0"/>
        <a:ext cx="2040931" cy="235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A4327-DB46-4AC4-813F-30CCAA4ECA2F}">
      <dsp:nvSpPr>
        <dsp:cNvPr id="0" name=""/>
        <dsp:cNvSpPr/>
      </dsp:nvSpPr>
      <dsp:spPr>
        <a:xfrm>
          <a:off x="3911" y="0"/>
          <a:ext cx="2276761" cy="235830"/>
        </a:xfrm>
        <a:prstGeom prst="chevron">
          <a:avLst/>
        </a:prstGeom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>
              <a:solidFill>
                <a:schemeClr val="tx2">
                  <a:lumMod val="50000"/>
                </a:schemeClr>
              </a:solidFill>
            </a:rPr>
            <a:t>CESAMES introduction</a:t>
          </a:r>
        </a:p>
      </dsp:txBody>
      <dsp:txXfrm>
        <a:off x="121826" y="0"/>
        <a:ext cx="2040931" cy="235830"/>
      </dsp:txXfrm>
    </dsp:sp>
    <dsp:sp modelId="{66214ACC-1A21-4469-B8D5-69B9781B4E5A}">
      <dsp:nvSpPr>
        <dsp:cNvPr id="0" name=""/>
        <dsp:cNvSpPr/>
      </dsp:nvSpPr>
      <dsp:spPr>
        <a:xfrm>
          <a:off x="2052996" y="0"/>
          <a:ext cx="2276761" cy="235830"/>
        </a:xfrm>
        <a:prstGeom prst="chevron">
          <a:avLst/>
        </a:prstGeom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 err="1">
              <a:solidFill>
                <a:schemeClr val="tx2">
                  <a:lumMod val="50000"/>
                </a:schemeClr>
              </a:solidFill>
            </a:rPr>
            <a:t>Operational</a:t>
          </a:r>
          <a:r>
            <a:rPr lang="fr-FR" sz="1100" b="1" i="1" kern="1200" dirty="0">
              <a:solidFill>
                <a:schemeClr val="tx2">
                  <a:lumMod val="50000"/>
                </a:schemeClr>
              </a:solidFill>
            </a:rPr>
            <a:t> vision</a:t>
          </a:r>
        </a:p>
      </dsp:txBody>
      <dsp:txXfrm>
        <a:off x="2170911" y="0"/>
        <a:ext cx="2040931" cy="235830"/>
      </dsp:txXfrm>
    </dsp:sp>
    <dsp:sp modelId="{50E288E2-3E0C-41F7-A3A3-CEBE6796604C}">
      <dsp:nvSpPr>
        <dsp:cNvPr id="0" name=""/>
        <dsp:cNvSpPr/>
      </dsp:nvSpPr>
      <dsp:spPr>
        <a:xfrm>
          <a:off x="4102082" y="0"/>
          <a:ext cx="2276761" cy="235830"/>
        </a:xfrm>
        <a:prstGeom prst="chevron">
          <a:avLst/>
        </a:prstGeom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 err="1">
              <a:solidFill>
                <a:schemeClr val="tx2">
                  <a:lumMod val="50000"/>
                </a:schemeClr>
              </a:solidFill>
            </a:rPr>
            <a:t>Functional</a:t>
          </a:r>
          <a:r>
            <a:rPr lang="fr-FR" sz="1100" b="1" i="1" kern="1200" dirty="0">
              <a:solidFill>
                <a:schemeClr val="tx2">
                  <a:lumMod val="50000"/>
                </a:schemeClr>
              </a:solidFill>
            </a:rPr>
            <a:t> Vision</a:t>
          </a:r>
        </a:p>
      </dsp:txBody>
      <dsp:txXfrm>
        <a:off x="4219997" y="0"/>
        <a:ext cx="2040931" cy="235830"/>
      </dsp:txXfrm>
    </dsp:sp>
    <dsp:sp modelId="{C1AB3C2C-424E-49C6-B480-61F8C0CAC052}">
      <dsp:nvSpPr>
        <dsp:cNvPr id="0" name=""/>
        <dsp:cNvSpPr/>
      </dsp:nvSpPr>
      <dsp:spPr>
        <a:xfrm>
          <a:off x="6151167" y="0"/>
          <a:ext cx="2276761" cy="235830"/>
        </a:xfrm>
        <a:prstGeom prst="chevron">
          <a:avLst/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1" kern="1200" dirty="0" err="1">
              <a:solidFill>
                <a:schemeClr val="tx2">
                  <a:lumMod val="50000"/>
                </a:schemeClr>
              </a:solidFill>
            </a:rPr>
            <a:t>Constructional</a:t>
          </a:r>
          <a:r>
            <a:rPr lang="fr-FR" sz="1100" b="1" i="1" kern="1200">
              <a:solidFill>
                <a:schemeClr val="tx2">
                  <a:lumMod val="50000"/>
                </a:schemeClr>
              </a:solidFill>
            </a:rPr>
            <a:t> Vision</a:t>
          </a:r>
          <a:endParaRPr lang="fr-FR" sz="1100" b="1" i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269082" y="0"/>
        <a:ext cx="2040931" cy="235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0E243-3553-45D7-AABF-3E925C275077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ECF1-2C41-4FA5-8C9A-0D0B91195A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031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E3A91-B6BA-4A72-B7F2-3A168B1808B0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7B7C-BE3B-4733-9A29-C0A0D11FC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66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807-FF5A-497A-93B6-BF04BC0C6454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96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6DD6-8F50-4D32-ADBA-A495968156D8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1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C4E6-87BD-4635-BB16-FEED76A84DCC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79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6916-EFAD-440A-BF04-67EE1E6EC0EF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6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2FA8-B0CD-440A-961D-3EFFAD087602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841D-F8DF-4818-A3C8-E9E5CCF61E94}" type="datetime1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352E-DAC8-433D-A951-5B31136FA0B0}" type="datetime1">
              <a:rPr lang="fr-FR" smtClean="0"/>
              <a:t>15/01/2024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58FA-69C8-447B-950B-9FFAD0972BF2}" type="datetime1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478-1B63-42A6-A7DA-E7878B5CDA25}" type="datetime1">
              <a:rPr lang="fr-FR" smtClean="0"/>
              <a:t>15/01/2024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13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51CF-8F71-4A1E-B0B8-CFDC63BECCED}" type="datetime1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3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AD54-2B70-4231-962D-4CAC7F2DE019}" type="datetime1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49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rgbClr val="00B0F0"/>
            </a:gs>
            <a:gs pos="30000">
              <a:schemeClr val="bg1"/>
            </a:gs>
            <a:gs pos="92000">
              <a:schemeClr val="bg1">
                <a:lumMod val="85000"/>
              </a:schemeClr>
            </a:gs>
            <a:gs pos="99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EECD-A202-4520-8E89-C908E7462CB1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9E62-A110-4A87-BA0C-F5CBF145CC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00B0F0"/>
            </a:gs>
            <a:gs pos="23000">
              <a:schemeClr val="bg1"/>
            </a:gs>
            <a:gs pos="39000">
              <a:schemeClr val="bg1">
                <a:lumMod val="8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87C0BDB-8190-4FD6-8B3A-B8F67BB9EFA1}"/>
              </a:ext>
            </a:extLst>
          </p:cNvPr>
          <p:cNvSpPr/>
          <p:nvPr/>
        </p:nvSpPr>
        <p:spPr>
          <a:xfrm>
            <a:off x="1810307" y="1561207"/>
            <a:ext cx="7856375" cy="373558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21949" y="1905506"/>
            <a:ext cx="76330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CESAMES</a:t>
            </a:r>
          </a:p>
          <a:p>
            <a:pPr algn="ctr"/>
            <a:r>
              <a:rPr lang="fr-FR" sz="48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fr-FR" sz="4800" b="1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Architecting</a:t>
            </a:r>
            <a:r>
              <a:rPr lang="fr-FR" sz="48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</a:t>
            </a:r>
          </a:p>
          <a:p>
            <a:pPr algn="ctr"/>
            <a:endParaRPr lang="fr-FR" sz="48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48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Ensacheuse Open-Source</a:t>
            </a:r>
          </a:p>
        </p:txBody>
      </p:sp>
    </p:spTree>
    <p:extLst>
      <p:ext uri="{BB962C8B-B14F-4D97-AF65-F5344CB8AC3E}">
        <p14:creationId xmlns:p14="http://schemas.microsoft.com/office/powerpoint/2010/main" val="32273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Operational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9737558" y="161940"/>
            <a:ext cx="230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Uses Cases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152573" y="604428"/>
            <a:ext cx="1092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 Cases (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tabular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B17CBA1-D158-5652-5286-611A57DA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05437"/>
              </p:ext>
            </p:extLst>
          </p:nvPr>
        </p:nvGraphicFramePr>
        <p:xfrm>
          <a:off x="1772920" y="1206096"/>
          <a:ext cx="8127999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470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13802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2749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Phase du cycle de 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Cas </a:t>
                      </a:r>
                      <a:r>
                        <a:rPr lang="de-DE" noProof="0" dirty="0" err="1"/>
                        <a:t>d‘usage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Acteur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22323"/>
                  </a:ext>
                </a:extLst>
              </a:tr>
              <a:tr h="693824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Sceller hermétiquement un contenant à l'aide du système EOS.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43090"/>
                  </a:ext>
                </a:extLst>
              </a:tr>
              <a:tr h="693824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Déploiement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Utiliser des modules indépendants d'EOS de manière autonome sans la nécessité de l'intégralité du système EOS.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Développeur, utilisateur lambda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1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4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Operational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9801726" y="161940"/>
            <a:ext cx="223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/>
              <a:t>Operational</a:t>
            </a:r>
            <a:r>
              <a:rPr lang="fr-FR" b="1" i="1" dirty="0"/>
              <a:t> Scenario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152573" y="674997"/>
            <a:ext cx="9507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Remplir un contenant spécifié avec une quantité précise de contenu en grammes à l'aide du système EOS.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BA9C7D-DF20-17E0-B8EA-77EA324A1BDC}"/>
              </a:ext>
            </a:extLst>
          </p:cNvPr>
          <p:cNvSpPr txBox="1"/>
          <p:nvPr/>
        </p:nvSpPr>
        <p:spPr>
          <a:xfrm>
            <a:off x="7944239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0A5133-601E-06A7-E383-9A7686DACEB7}"/>
              </a:ext>
            </a:extLst>
          </p:cNvPr>
          <p:cNvSpPr txBox="1"/>
          <p:nvPr/>
        </p:nvSpPr>
        <p:spPr>
          <a:xfrm>
            <a:off x="1417788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Opérateur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31BC3F5-CD2D-3B66-BCF5-2F8C01398927}"/>
              </a:ext>
            </a:extLst>
          </p:cNvPr>
          <p:cNvCxnSpPr/>
          <p:nvPr/>
        </p:nvCxnSpPr>
        <p:spPr>
          <a:xfrm>
            <a:off x="6288833" y="1474237"/>
            <a:ext cx="0" cy="460932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D7D05F-C189-39A3-5A79-40E0D7E68A96}"/>
              </a:ext>
            </a:extLst>
          </p:cNvPr>
          <p:cNvCxnSpPr>
            <a:stCxn id="6" idx="2"/>
          </p:cNvCxnSpPr>
          <p:nvPr/>
        </p:nvCxnSpPr>
        <p:spPr>
          <a:xfrm flipH="1">
            <a:off x="3023118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77211-A553-EC55-73B7-B1C2A0A6CD80}"/>
              </a:ext>
            </a:extLst>
          </p:cNvPr>
          <p:cNvCxnSpPr/>
          <p:nvPr/>
        </p:nvCxnSpPr>
        <p:spPr>
          <a:xfrm flipH="1">
            <a:off x="9552059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D6181C4-D413-4678-117D-2CF7D1647081}"/>
              </a:ext>
            </a:extLst>
          </p:cNvPr>
          <p:cNvSpPr txBox="1"/>
          <p:nvPr/>
        </p:nvSpPr>
        <p:spPr>
          <a:xfrm>
            <a:off x="2299856" y="1413661"/>
            <a:ext cx="144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Externe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49A46A-F67A-78EF-EBBB-72226B27F3B2}"/>
              </a:ext>
            </a:extLst>
          </p:cNvPr>
          <p:cNvSpPr txBox="1"/>
          <p:nvPr/>
        </p:nvSpPr>
        <p:spPr>
          <a:xfrm>
            <a:off x="8828797" y="1364844"/>
            <a:ext cx="144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Interne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BB7AF85-8A5D-21D7-04DB-3649099E2AEF}"/>
              </a:ext>
            </a:extLst>
          </p:cNvPr>
          <p:cNvCxnSpPr/>
          <p:nvPr/>
        </p:nvCxnSpPr>
        <p:spPr>
          <a:xfrm>
            <a:off x="3023118" y="2808514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A9E9048B-D7B8-C974-7AAD-8E0D5254573F}"/>
              </a:ext>
            </a:extLst>
          </p:cNvPr>
          <p:cNvSpPr txBox="1"/>
          <p:nvPr/>
        </p:nvSpPr>
        <p:spPr>
          <a:xfrm>
            <a:off x="3194713" y="2500737"/>
            <a:ext cx="28724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Matière première(riz, sachet)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3B44439-641D-2776-AF8D-EAC43BD8295A}"/>
              </a:ext>
            </a:extLst>
          </p:cNvPr>
          <p:cNvCxnSpPr/>
          <p:nvPr/>
        </p:nvCxnSpPr>
        <p:spPr>
          <a:xfrm>
            <a:off x="3023118" y="3166424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A673259-1B90-40EF-7066-E017312207CD}"/>
              </a:ext>
            </a:extLst>
          </p:cNvPr>
          <p:cNvSpPr txBox="1"/>
          <p:nvPr/>
        </p:nvSpPr>
        <p:spPr>
          <a:xfrm>
            <a:off x="3060446" y="2858647"/>
            <a:ext cx="31373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Rentre la quantité de riz par sachet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4C726D6-662B-E730-E76C-12682B4EA5C4}"/>
              </a:ext>
            </a:extLst>
          </p:cNvPr>
          <p:cNvCxnSpPr>
            <a:cxnSpLocks/>
          </p:cNvCxnSpPr>
          <p:nvPr/>
        </p:nvCxnSpPr>
        <p:spPr>
          <a:xfrm flipH="1">
            <a:off x="3060446" y="4989003"/>
            <a:ext cx="64760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FCBD6EA-9068-1687-E8F6-C8C90D25B508}"/>
              </a:ext>
            </a:extLst>
          </p:cNvPr>
          <p:cNvSpPr txBox="1"/>
          <p:nvPr/>
        </p:nvSpPr>
        <p:spPr>
          <a:xfrm>
            <a:off x="6287588" y="4681226"/>
            <a:ext cx="31373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Sachet remplie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D17442-5705-EF6C-DB44-BA140FBCA5AE}"/>
              </a:ext>
            </a:extLst>
          </p:cNvPr>
          <p:cNvSpPr txBox="1"/>
          <p:nvPr/>
        </p:nvSpPr>
        <p:spPr>
          <a:xfrm>
            <a:off x="139963" y="3750582"/>
            <a:ext cx="11910212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Si suffisamment de </a:t>
            </a:r>
          </a:p>
          <a:p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matière première pour les</a:t>
            </a:r>
          </a:p>
          <a:p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quantité = Faux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8CBCADA-649E-6BCB-FD0B-CE3861766BC9}"/>
              </a:ext>
            </a:extLst>
          </p:cNvPr>
          <p:cNvCxnSpPr/>
          <p:nvPr/>
        </p:nvCxnSpPr>
        <p:spPr>
          <a:xfrm>
            <a:off x="3007566" y="3533431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D9FCF96-7CDE-D69F-D6CE-DB7EE041BA06}"/>
              </a:ext>
            </a:extLst>
          </p:cNvPr>
          <p:cNvSpPr txBox="1"/>
          <p:nvPr/>
        </p:nvSpPr>
        <p:spPr>
          <a:xfrm>
            <a:off x="3044894" y="3225654"/>
            <a:ext cx="31373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Rentre le nombre de sachet voulue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971309-18E4-B42D-DCED-6A2D6F7AA781}"/>
              </a:ext>
            </a:extLst>
          </p:cNvPr>
          <p:cNvCxnSpPr>
            <a:cxnSpLocks/>
          </p:cNvCxnSpPr>
          <p:nvPr/>
        </p:nvCxnSpPr>
        <p:spPr>
          <a:xfrm flipH="1">
            <a:off x="3049557" y="4273656"/>
            <a:ext cx="64760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5B9F633-4ADE-E1E7-6A13-37407410F463}"/>
              </a:ext>
            </a:extLst>
          </p:cNvPr>
          <p:cNvSpPr txBox="1"/>
          <p:nvPr/>
        </p:nvSpPr>
        <p:spPr>
          <a:xfrm>
            <a:off x="6226420" y="3974199"/>
            <a:ext cx="31373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Indique quantité requise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0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Operational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9801726" y="161940"/>
            <a:ext cx="223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/>
              <a:t>Operational</a:t>
            </a:r>
            <a:r>
              <a:rPr lang="fr-FR" b="1" i="1" dirty="0"/>
              <a:t> Scenario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152573" y="674997"/>
            <a:ext cx="950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Permettre à un utilisateur lambda de construire le système EOS sans nécessiter de compétences techniques avancées.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BA9C7D-DF20-17E0-B8EA-77EA324A1BDC}"/>
              </a:ext>
            </a:extLst>
          </p:cNvPr>
          <p:cNvSpPr txBox="1"/>
          <p:nvPr/>
        </p:nvSpPr>
        <p:spPr>
          <a:xfrm>
            <a:off x="7944239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0A5133-601E-06A7-E383-9A7686DACEB7}"/>
              </a:ext>
            </a:extLst>
          </p:cNvPr>
          <p:cNvSpPr txBox="1"/>
          <p:nvPr/>
        </p:nvSpPr>
        <p:spPr>
          <a:xfrm>
            <a:off x="1417788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Utilisateur lambda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31BC3F5-CD2D-3B66-BCF5-2F8C01398927}"/>
              </a:ext>
            </a:extLst>
          </p:cNvPr>
          <p:cNvCxnSpPr/>
          <p:nvPr/>
        </p:nvCxnSpPr>
        <p:spPr>
          <a:xfrm>
            <a:off x="6288833" y="1474237"/>
            <a:ext cx="0" cy="460932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D7D05F-C189-39A3-5A79-40E0D7E68A96}"/>
              </a:ext>
            </a:extLst>
          </p:cNvPr>
          <p:cNvCxnSpPr>
            <a:stCxn id="6" idx="2"/>
          </p:cNvCxnSpPr>
          <p:nvPr/>
        </p:nvCxnSpPr>
        <p:spPr>
          <a:xfrm flipH="1">
            <a:off x="3023118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77211-A553-EC55-73B7-B1C2A0A6CD80}"/>
              </a:ext>
            </a:extLst>
          </p:cNvPr>
          <p:cNvCxnSpPr/>
          <p:nvPr/>
        </p:nvCxnSpPr>
        <p:spPr>
          <a:xfrm flipH="1">
            <a:off x="9552059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D6181C4-D413-4678-117D-2CF7D1647081}"/>
              </a:ext>
            </a:extLst>
          </p:cNvPr>
          <p:cNvSpPr txBox="1"/>
          <p:nvPr/>
        </p:nvSpPr>
        <p:spPr>
          <a:xfrm>
            <a:off x="2299856" y="1413661"/>
            <a:ext cx="144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Externe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49A46A-F67A-78EF-EBBB-72226B27F3B2}"/>
              </a:ext>
            </a:extLst>
          </p:cNvPr>
          <p:cNvSpPr txBox="1"/>
          <p:nvPr/>
        </p:nvSpPr>
        <p:spPr>
          <a:xfrm>
            <a:off x="8828797" y="1364844"/>
            <a:ext cx="144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Interne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4BC9565-CF70-4349-97A5-067A3E00D9DA}"/>
              </a:ext>
            </a:extLst>
          </p:cNvPr>
          <p:cNvCxnSpPr/>
          <p:nvPr/>
        </p:nvCxnSpPr>
        <p:spPr>
          <a:xfrm>
            <a:off x="3023118" y="2808514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A912-B28C-E5EB-B875-BC51790E2FCD}"/>
              </a:ext>
            </a:extLst>
          </p:cNvPr>
          <p:cNvSpPr txBox="1"/>
          <p:nvPr/>
        </p:nvSpPr>
        <p:spPr>
          <a:xfrm>
            <a:off x="2924116" y="2267465"/>
            <a:ext cx="3455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Sélectionne ses besoins parmi une liste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7C016AE-F683-702E-8CEA-CC6E75A1C8D7}"/>
              </a:ext>
            </a:extLst>
          </p:cNvPr>
          <p:cNvCxnSpPr>
            <a:cxnSpLocks/>
          </p:cNvCxnSpPr>
          <p:nvPr/>
        </p:nvCxnSpPr>
        <p:spPr>
          <a:xfrm flipH="1">
            <a:off x="3023118" y="3429000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8FDB4-582A-BBBA-4E7A-5FED799F69E5}"/>
              </a:ext>
            </a:extLst>
          </p:cNvPr>
          <p:cNvSpPr txBox="1"/>
          <p:nvPr/>
        </p:nvSpPr>
        <p:spPr>
          <a:xfrm>
            <a:off x="3169832" y="3110342"/>
            <a:ext cx="28724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Fournit une liste de module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35E3A84-141E-F8FD-CB16-F9038A3F82DD}"/>
              </a:ext>
            </a:extLst>
          </p:cNvPr>
          <p:cNvCxnSpPr/>
          <p:nvPr/>
        </p:nvCxnSpPr>
        <p:spPr>
          <a:xfrm>
            <a:off x="3024362" y="4099249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026E4D1A-C4FE-C9B3-0B4D-1FAA43491023}"/>
              </a:ext>
            </a:extLst>
          </p:cNvPr>
          <p:cNvSpPr txBox="1"/>
          <p:nvPr/>
        </p:nvSpPr>
        <p:spPr>
          <a:xfrm>
            <a:off x="3132508" y="3558203"/>
            <a:ext cx="287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Choisie ses modules parmi la liste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E4D69B7-EF1E-FC35-70ED-09221147717C}"/>
              </a:ext>
            </a:extLst>
          </p:cNvPr>
          <p:cNvCxnSpPr>
            <a:cxnSpLocks/>
          </p:cNvCxnSpPr>
          <p:nvPr/>
        </p:nvCxnSpPr>
        <p:spPr>
          <a:xfrm flipH="1">
            <a:off x="3016896" y="4654420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C9208EA5-0889-BEFA-6E37-C3CA4CA55C7B}"/>
              </a:ext>
            </a:extLst>
          </p:cNvPr>
          <p:cNvSpPr txBox="1"/>
          <p:nvPr/>
        </p:nvSpPr>
        <p:spPr>
          <a:xfrm>
            <a:off x="3163610" y="4335762"/>
            <a:ext cx="28724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Fournit le DIY des modules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04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Operational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9801726" y="161940"/>
            <a:ext cx="223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/>
              <a:t>Operational</a:t>
            </a:r>
            <a:r>
              <a:rPr lang="fr-FR" b="1" i="1" dirty="0"/>
              <a:t> Scenario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152573" y="674997"/>
            <a:ext cx="950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Permettre à un utilisateur lambda de construire le système EOS sans nécessiter de compétences techniques avancées.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BA9C7D-DF20-17E0-B8EA-77EA324A1BDC}"/>
              </a:ext>
            </a:extLst>
          </p:cNvPr>
          <p:cNvSpPr txBox="1"/>
          <p:nvPr/>
        </p:nvSpPr>
        <p:spPr>
          <a:xfrm>
            <a:off x="7944239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0A5133-601E-06A7-E383-9A7686DACEB7}"/>
              </a:ext>
            </a:extLst>
          </p:cNvPr>
          <p:cNvSpPr txBox="1"/>
          <p:nvPr/>
        </p:nvSpPr>
        <p:spPr>
          <a:xfrm>
            <a:off x="1417788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Dévellopeur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31BC3F5-CD2D-3B66-BCF5-2F8C01398927}"/>
              </a:ext>
            </a:extLst>
          </p:cNvPr>
          <p:cNvCxnSpPr/>
          <p:nvPr/>
        </p:nvCxnSpPr>
        <p:spPr>
          <a:xfrm>
            <a:off x="6288833" y="1474237"/>
            <a:ext cx="0" cy="460932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D7D05F-C189-39A3-5A79-40E0D7E68A96}"/>
              </a:ext>
            </a:extLst>
          </p:cNvPr>
          <p:cNvCxnSpPr>
            <a:stCxn id="6" idx="2"/>
          </p:cNvCxnSpPr>
          <p:nvPr/>
        </p:nvCxnSpPr>
        <p:spPr>
          <a:xfrm flipH="1">
            <a:off x="3023118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77211-A553-EC55-73B7-B1C2A0A6CD80}"/>
              </a:ext>
            </a:extLst>
          </p:cNvPr>
          <p:cNvCxnSpPr/>
          <p:nvPr/>
        </p:nvCxnSpPr>
        <p:spPr>
          <a:xfrm flipH="1">
            <a:off x="9552059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D6181C4-D413-4678-117D-2CF7D1647081}"/>
              </a:ext>
            </a:extLst>
          </p:cNvPr>
          <p:cNvSpPr txBox="1"/>
          <p:nvPr/>
        </p:nvSpPr>
        <p:spPr>
          <a:xfrm>
            <a:off x="2299856" y="1413661"/>
            <a:ext cx="144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Externe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49A46A-F67A-78EF-EBBB-72226B27F3B2}"/>
              </a:ext>
            </a:extLst>
          </p:cNvPr>
          <p:cNvSpPr txBox="1"/>
          <p:nvPr/>
        </p:nvSpPr>
        <p:spPr>
          <a:xfrm>
            <a:off x="8828797" y="1364844"/>
            <a:ext cx="144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Interne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4BC9565-CF70-4349-97A5-067A3E00D9DA}"/>
              </a:ext>
            </a:extLst>
          </p:cNvPr>
          <p:cNvCxnSpPr/>
          <p:nvPr/>
        </p:nvCxnSpPr>
        <p:spPr>
          <a:xfrm>
            <a:off x="3023118" y="2808514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A912-B28C-E5EB-B875-BC51790E2FCD}"/>
              </a:ext>
            </a:extLst>
          </p:cNvPr>
          <p:cNvSpPr txBox="1"/>
          <p:nvPr/>
        </p:nvSpPr>
        <p:spPr>
          <a:xfrm>
            <a:off x="3016896" y="2235719"/>
            <a:ext cx="3455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Apporte changement au </a:t>
            </a:r>
            <a:r>
              <a:rPr lang="fr-FR" sz="1600" b="1" dirty="0" err="1">
                <a:solidFill>
                  <a:schemeClr val="tx2">
                    <a:lumMod val="50000"/>
                  </a:schemeClr>
                </a:solidFill>
              </a:rPr>
              <a:t>github</a:t>
            </a:r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 du projet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773277-7B0E-30EE-4F3E-670D0890CD60}"/>
              </a:ext>
            </a:extLst>
          </p:cNvPr>
          <p:cNvSpPr txBox="1"/>
          <p:nvPr/>
        </p:nvSpPr>
        <p:spPr>
          <a:xfrm>
            <a:off x="7944239" y="3042008"/>
            <a:ext cx="32156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Passage en phase amélioration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A9CB46-A919-6610-30B2-17FA95E0B701}"/>
              </a:ext>
            </a:extLst>
          </p:cNvPr>
          <p:cNvSpPr txBox="1"/>
          <p:nvPr/>
        </p:nvSpPr>
        <p:spPr>
          <a:xfrm>
            <a:off x="7944239" y="4441504"/>
            <a:ext cx="32156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Passage en phase Stand-by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6C5C57E-A120-2EEB-8FDA-4F3B51BD91DB}"/>
              </a:ext>
            </a:extLst>
          </p:cNvPr>
          <p:cNvCxnSpPr>
            <a:cxnSpLocks/>
          </p:cNvCxnSpPr>
          <p:nvPr/>
        </p:nvCxnSpPr>
        <p:spPr>
          <a:xfrm flipH="1">
            <a:off x="3016896" y="3632718"/>
            <a:ext cx="65351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842BAA4-F2E6-0A69-730A-13C435124381}"/>
              </a:ext>
            </a:extLst>
          </p:cNvPr>
          <p:cNvSpPr txBox="1"/>
          <p:nvPr/>
        </p:nvSpPr>
        <p:spPr>
          <a:xfrm>
            <a:off x="2905666" y="3267937"/>
            <a:ext cx="34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Report</a:t>
            </a:r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9171913-22EC-E614-6CFA-FA2020C1B859}"/>
              </a:ext>
            </a:extLst>
          </p:cNvPr>
          <p:cNvCxnSpPr/>
          <p:nvPr/>
        </p:nvCxnSpPr>
        <p:spPr>
          <a:xfrm>
            <a:off x="3038052" y="4179286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3E8766A-B72F-EB72-10A4-0682E5D59A65}"/>
              </a:ext>
            </a:extLst>
          </p:cNvPr>
          <p:cNvSpPr txBox="1"/>
          <p:nvPr/>
        </p:nvSpPr>
        <p:spPr>
          <a:xfrm>
            <a:off x="3031830" y="3606491"/>
            <a:ext cx="3455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Mise à jour correctement </a:t>
            </a:r>
          </a:p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implémenter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4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Operational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9801726" y="161940"/>
            <a:ext cx="223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/>
              <a:t>Operational</a:t>
            </a:r>
            <a:r>
              <a:rPr lang="fr-FR" b="1" i="1" dirty="0"/>
              <a:t> Scenario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152573" y="674997"/>
            <a:ext cx="950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Permettre à un utilisateur lambda de construire le système EOS sans nécessiter de compétences techniques avancées.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BA9C7D-DF20-17E0-B8EA-77EA324A1BDC}"/>
              </a:ext>
            </a:extLst>
          </p:cNvPr>
          <p:cNvSpPr txBox="1"/>
          <p:nvPr/>
        </p:nvSpPr>
        <p:spPr>
          <a:xfrm>
            <a:off x="7944239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EOS module scellement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0A5133-601E-06A7-E383-9A7686DACEB7}"/>
              </a:ext>
            </a:extLst>
          </p:cNvPr>
          <p:cNvSpPr txBox="1"/>
          <p:nvPr/>
        </p:nvSpPr>
        <p:spPr>
          <a:xfrm>
            <a:off x="1417788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Eos module gestion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D7D05F-C189-39A3-5A79-40E0D7E68A96}"/>
              </a:ext>
            </a:extLst>
          </p:cNvPr>
          <p:cNvCxnSpPr>
            <a:stCxn id="6" idx="2"/>
          </p:cNvCxnSpPr>
          <p:nvPr/>
        </p:nvCxnSpPr>
        <p:spPr>
          <a:xfrm flipH="1">
            <a:off x="3023118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77211-A553-EC55-73B7-B1C2A0A6CD80}"/>
              </a:ext>
            </a:extLst>
          </p:cNvPr>
          <p:cNvCxnSpPr/>
          <p:nvPr/>
        </p:nvCxnSpPr>
        <p:spPr>
          <a:xfrm flipH="1">
            <a:off x="9552059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D49A46A-F67A-78EF-EBBB-72226B27F3B2}"/>
              </a:ext>
            </a:extLst>
          </p:cNvPr>
          <p:cNvSpPr txBox="1"/>
          <p:nvPr/>
        </p:nvSpPr>
        <p:spPr>
          <a:xfrm>
            <a:off x="5372738" y="1391161"/>
            <a:ext cx="144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Interne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4BC9565-CF70-4349-97A5-067A3E00D9DA}"/>
              </a:ext>
            </a:extLst>
          </p:cNvPr>
          <p:cNvCxnSpPr/>
          <p:nvPr/>
        </p:nvCxnSpPr>
        <p:spPr>
          <a:xfrm>
            <a:off x="3023118" y="2808514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A912-B28C-E5EB-B875-BC51790E2FCD}"/>
              </a:ext>
            </a:extLst>
          </p:cNvPr>
          <p:cNvSpPr txBox="1"/>
          <p:nvPr/>
        </p:nvSpPr>
        <p:spPr>
          <a:xfrm>
            <a:off x="3016896" y="2422336"/>
            <a:ext cx="34555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Requête de scellement sachet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773277-7B0E-30EE-4F3E-670D0890CD60}"/>
              </a:ext>
            </a:extLst>
          </p:cNvPr>
          <p:cNvSpPr txBox="1"/>
          <p:nvPr/>
        </p:nvSpPr>
        <p:spPr>
          <a:xfrm>
            <a:off x="7944239" y="3042008"/>
            <a:ext cx="32156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Scellement sachet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6C5C57E-A120-2EEB-8FDA-4F3B51BD91DB}"/>
              </a:ext>
            </a:extLst>
          </p:cNvPr>
          <p:cNvCxnSpPr>
            <a:cxnSpLocks/>
          </p:cNvCxnSpPr>
          <p:nvPr/>
        </p:nvCxnSpPr>
        <p:spPr>
          <a:xfrm flipH="1">
            <a:off x="3016896" y="3632718"/>
            <a:ext cx="65351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842BAA4-F2E6-0A69-730A-13C435124381}"/>
              </a:ext>
            </a:extLst>
          </p:cNvPr>
          <p:cNvSpPr txBox="1"/>
          <p:nvPr/>
        </p:nvSpPr>
        <p:spPr>
          <a:xfrm>
            <a:off x="2905666" y="3267937"/>
            <a:ext cx="34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Report, sachet sceller</a:t>
            </a:r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8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Operational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9801726" y="161940"/>
            <a:ext cx="223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/>
              <a:t>Operational</a:t>
            </a:r>
            <a:r>
              <a:rPr lang="fr-FR" b="1" i="1" dirty="0"/>
              <a:t> Scenario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152573" y="674997"/>
            <a:ext cx="950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Permettre à un utilisateur lambda de construire le système EOS sans nécessiter de compétences techniques avancées.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BA9C7D-DF20-17E0-B8EA-77EA324A1BDC}"/>
              </a:ext>
            </a:extLst>
          </p:cNvPr>
          <p:cNvSpPr txBox="1"/>
          <p:nvPr/>
        </p:nvSpPr>
        <p:spPr>
          <a:xfrm>
            <a:off x="7944239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0A5133-601E-06A7-E383-9A7686DACEB7}"/>
              </a:ext>
            </a:extLst>
          </p:cNvPr>
          <p:cNvSpPr txBox="1"/>
          <p:nvPr/>
        </p:nvSpPr>
        <p:spPr>
          <a:xfrm>
            <a:off x="1417788" y="191884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Utilisateur lambda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31BC3F5-CD2D-3B66-BCF5-2F8C01398927}"/>
              </a:ext>
            </a:extLst>
          </p:cNvPr>
          <p:cNvCxnSpPr/>
          <p:nvPr/>
        </p:nvCxnSpPr>
        <p:spPr>
          <a:xfrm>
            <a:off x="6288833" y="1474237"/>
            <a:ext cx="0" cy="460932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D7D05F-C189-39A3-5A79-40E0D7E68A96}"/>
              </a:ext>
            </a:extLst>
          </p:cNvPr>
          <p:cNvCxnSpPr>
            <a:stCxn id="6" idx="2"/>
          </p:cNvCxnSpPr>
          <p:nvPr/>
        </p:nvCxnSpPr>
        <p:spPr>
          <a:xfrm flipH="1">
            <a:off x="3023118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77211-A553-EC55-73B7-B1C2A0A6CD80}"/>
              </a:ext>
            </a:extLst>
          </p:cNvPr>
          <p:cNvCxnSpPr/>
          <p:nvPr/>
        </p:nvCxnSpPr>
        <p:spPr>
          <a:xfrm flipH="1">
            <a:off x="9552059" y="2288174"/>
            <a:ext cx="2490" cy="3487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D6181C4-D413-4678-117D-2CF7D1647081}"/>
              </a:ext>
            </a:extLst>
          </p:cNvPr>
          <p:cNvSpPr txBox="1"/>
          <p:nvPr/>
        </p:nvSpPr>
        <p:spPr>
          <a:xfrm>
            <a:off x="2299856" y="1413661"/>
            <a:ext cx="144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Externe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49A46A-F67A-78EF-EBBB-72226B27F3B2}"/>
              </a:ext>
            </a:extLst>
          </p:cNvPr>
          <p:cNvSpPr txBox="1"/>
          <p:nvPr/>
        </p:nvSpPr>
        <p:spPr>
          <a:xfrm>
            <a:off x="8828797" y="1364844"/>
            <a:ext cx="1446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Interne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4BC9565-CF70-4349-97A5-067A3E00D9DA}"/>
              </a:ext>
            </a:extLst>
          </p:cNvPr>
          <p:cNvCxnSpPr/>
          <p:nvPr/>
        </p:nvCxnSpPr>
        <p:spPr>
          <a:xfrm>
            <a:off x="3023118" y="2808514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A912-B28C-E5EB-B875-BC51790E2FCD}"/>
              </a:ext>
            </a:extLst>
          </p:cNvPr>
          <p:cNvSpPr txBox="1"/>
          <p:nvPr/>
        </p:nvSpPr>
        <p:spPr>
          <a:xfrm>
            <a:off x="2924116" y="2267465"/>
            <a:ext cx="3455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Sélectionne ses besoins parmi une liste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7C016AE-F683-702E-8CEA-CC6E75A1C8D7}"/>
              </a:ext>
            </a:extLst>
          </p:cNvPr>
          <p:cNvCxnSpPr>
            <a:cxnSpLocks/>
          </p:cNvCxnSpPr>
          <p:nvPr/>
        </p:nvCxnSpPr>
        <p:spPr>
          <a:xfrm flipH="1">
            <a:off x="3023118" y="3429000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8FDB4-582A-BBBA-4E7A-5FED799F69E5}"/>
              </a:ext>
            </a:extLst>
          </p:cNvPr>
          <p:cNvSpPr txBox="1"/>
          <p:nvPr/>
        </p:nvSpPr>
        <p:spPr>
          <a:xfrm>
            <a:off x="3169832" y="3110342"/>
            <a:ext cx="28724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Fournit une liste de module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35E3A84-141E-F8FD-CB16-F9038A3F82DD}"/>
              </a:ext>
            </a:extLst>
          </p:cNvPr>
          <p:cNvCxnSpPr/>
          <p:nvPr/>
        </p:nvCxnSpPr>
        <p:spPr>
          <a:xfrm>
            <a:off x="3024362" y="4099249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026E4D1A-C4FE-C9B3-0B4D-1FAA43491023}"/>
              </a:ext>
            </a:extLst>
          </p:cNvPr>
          <p:cNvSpPr txBox="1"/>
          <p:nvPr/>
        </p:nvSpPr>
        <p:spPr>
          <a:xfrm>
            <a:off x="3132508" y="3558203"/>
            <a:ext cx="2872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Choisie ses modules parmi la liste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E4D69B7-EF1E-FC35-70ED-09221147717C}"/>
              </a:ext>
            </a:extLst>
          </p:cNvPr>
          <p:cNvCxnSpPr>
            <a:cxnSpLocks/>
          </p:cNvCxnSpPr>
          <p:nvPr/>
        </p:nvCxnSpPr>
        <p:spPr>
          <a:xfrm flipH="1">
            <a:off x="3016896" y="4654420"/>
            <a:ext cx="6528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C9208EA5-0889-BEFA-6E37-C3CA4CA55C7B}"/>
              </a:ext>
            </a:extLst>
          </p:cNvPr>
          <p:cNvSpPr txBox="1"/>
          <p:nvPr/>
        </p:nvSpPr>
        <p:spPr>
          <a:xfrm>
            <a:off x="3163610" y="4335762"/>
            <a:ext cx="28724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>
                    <a:lumMod val="50000"/>
                  </a:schemeClr>
                </a:solidFill>
              </a:rPr>
              <a:t>Fournit le DIY des modules</a:t>
            </a:r>
          </a:p>
          <a:p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6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8">
            <a:extLst>
              <a:ext uri="{FF2B5EF4-FFF2-40B4-BE49-F238E27FC236}">
                <a16:creationId xmlns:a16="http://schemas.microsoft.com/office/drawing/2014/main" id="{2600EBDF-DC35-455D-9D84-703E9665670C}"/>
              </a:ext>
            </a:extLst>
          </p:cNvPr>
          <p:cNvSpPr/>
          <p:nvPr/>
        </p:nvSpPr>
        <p:spPr>
          <a:xfrm rot="10800000">
            <a:off x="5625380" y="1132545"/>
            <a:ext cx="1421501" cy="760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1714865" y="3340817"/>
            <a:ext cx="9840594" cy="1243015"/>
          </a:xfrm>
          <a:prstGeom prst="roundRect">
            <a:avLst/>
          </a:prstGeom>
          <a:gradFill flip="none" rotWithShape="1">
            <a:gsLst>
              <a:gs pos="0">
                <a:srgbClr val="79B94F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1714865" y="4714877"/>
            <a:ext cx="9840594" cy="12910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rgbClr val="FFC60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727856" y="1969591"/>
            <a:ext cx="9615615" cy="12430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21000"/>
                </a:schemeClr>
              </a:gs>
              <a:gs pos="50000">
                <a:schemeClr val="accent3">
                  <a:lumMod val="60000"/>
                  <a:lumOff val="40000"/>
                  <a:alpha val="4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CESAMES Method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4ED342-B44F-8F79-7F9B-6FB470F335B1}"/>
              </a:ext>
            </a:extLst>
          </p:cNvPr>
          <p:cNvSpPr txBox="1"/>
          <p:nvPr/>
        </p:nvSpPr>
        <p:spPr>
          <a:xfrm>
            <a:off x="10668629" y="84844"/>
            <a:ext cx="156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CESAM - </a:t>
            </a:r>
            <a:r>
              <a:rPr lang="fr-FR" b="1" i="1" dirty="0" err="1"/>
              <a:t>Grid</a:t>
            </a:r>
            <a:endParaRPr lang="fr-FR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66336-6078-4A83-B542-1782417A055D}"/>
              </a:ext>
            </a:extLst>
          </p:cNvPr>
          <p:cNvSpPr/>
          <p:nvPr/>
        </p:nvSpPr>
        <p:spPr>
          <a:xfrm>
            <a:off x="4040448" y="4999541"/>
            <a:ext cx="7258506" cy="7548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90A01-E509-4F42-993B-367FF604BDE9}"/>
              </a:ext>
            </a:extLst>
          </p:cNvPr>
          <p:cNvSpPr/>
          <p:nvPr/>
        </p:nvSpPr>
        <p:spPr>
          <a:xfrm>
            <a:off x="4040448" y="3631759"/>
            <a:ext cx="7258506" cy="7548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41B545-1CEB-4C11-BB95-62DA78428842}"/>
              </a:ext>
            </a:extLst>
          </p:cNvPr>
          <p:cNvSpPr/>
          <p:nvPr/>
        </p:nvSpPr>
        <p:spPr>
          <a:xfrm>
            <a:off x="4000292" y="2267945"/>
            <a:ext cx="7258506" cy="7548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5639033" y="1801888"/>
            <a:ext cx="25493" cy="38766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8">
            <a:extLst>
              <a:ext uri="{FF2B5EF4-FFF2-40B4-BE49-F238E27FC236}">
                <a16:creationId xmlns:a16="http://schemas.microsoft.com/office/drawing/2014/main" id="{12120060-CB63-4FC7-BEA6-F3DFB00756B7}"/>
              </a:ext>
            </a:extLst>
          </p:cNvPr>
          <p:cNvSpPr/>
          <p:nvPr/>
        </p:nvSpPr>
        <p:spPr>
          <a:xfrm rot="10800000">
            <a:off x="4144484" y="2351783"/>
            <a:ext cx="1387102" cy="586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4EF780-FF51-48D3-8E92-F1B3F5F922E4}"/>
              </a:ext>
            </a:extLst>
          </p:cNvPr>
          <p:cNvSpPr txBox="1"/>
          <p:nvPr/>
        </p:nvSpPr>
        <p:spPr>
          <a:xfrm>
            <a:off x="3533747" y="2490973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Mission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21CD509-5555-4FEF-92D6-20C984D953A5}"/>
              </a:ext>
            </a:extLst>
          </p:cNvPr>
          <p:cNvSpPr txBox="1"/>
          <p:nvPr/>
        </p:nvSpPr>
        <p:spPr>
          <a:xfrm>
            <a:off x="5101815" y="1278668"/>
            <a:ext cx="250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Expected </a:t>
            </a:r>
          </a:p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Properties</a:t>
            </a:r>
          </a:p>
        </p:txBody>
      </p:sp>
      <p:sp>
        <p:nvSpPr>
          <p:cNvPr id="21" name="Rectangle à coins arrondis 8">
            <a:extLst>
              <a:ext uri="{FF2B5EF4-FFF2-40B4-BE49-F238E27FC236}">
                <a16:creationId xmlns:a16="http://schemas.microsoft.com/office/drawing/2014/main" id="{B905C80E-4071-4D39-80CA-B2B5F699223B}"/>
              </a:ext>
            </a:extLst>
          </p:cNvPr>
          <p:cNvSpPr/>
          <p:nvPr/>
        </p:nvSpPr>
        <p:spPr>
          <a:xfrm rot="10800000">
            <a:off x="7046881" y="1145701"/>
            <a:ext cx="4174099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46CB0F-5E6A-43A1-BD2B-A16A34E06432}"/>
              </a:ext>
            </a:extLst>
          </p:cNvPr>
          <p:cNvSpPr txBox="1"/>
          <p:nvPr/>
        </p:nvSpPr>
        <p:spPr>
          <a:xfrm>
            <a:off x="7953890" y="1199326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Description</a:t>
            </a:r>
          </a:p>
        </p:txBody>
      </p:sp>
      <p:sp>
        <p:nvSpPr>
          <p:cNvPr id="27" name="Rectangle à coins arrondis 8">
            <a:extLst>
              <a:ext uri="{FF2B5EF4-FFF2-40B4-BE49-F238E27FC236}">
                <a16:creationId xmlns:a16="http://schemas.microsoft.com/office/drawing/2014/main" id="{E51331A9-57C3-40DE-9065-4CEFC9CBC60F}"/>
              </a:ext>
            </a:extLst>
          </p:cNvPr>
          <p:cNvSpPr/>
          <p:nvPr/>
        </p:nvSpPr>
        <p:spPr>
          <a:xfrm rot="10800000">
            <a:off x="8464623" y="1530644"/>
            <a:ext cx="1387102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287BA0C-80DE-4D13-8A09-7CE24E255279}"/>
              </a:ext>
            </a:extLst>
          </p:cNvPr>
          <p:cNvSpPr txBox="1"/>
          <p:nvPr/>
        </p:nvSpPr>
        <p:spPr>
          <a:xfrm>
            <a:off x="7953890" y="1572003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Static</a:t>
            </a:r>
          </a:p>
        </p:txBody>
      </p:sp>
      <p:sp>
        <p:nvSpPr>
          <p:cNvPr id="29" name="Rectangle à coins arrondis 8">
            <a:extLst>
              <a:ext uri="{FF2B5EF4-FFF2-40B4-BE49-F238E27FC236}">
                <a16:creationId xmlns:a16="http://schemas.microsoft.com/office/drawing/2014/main" id="{0BB0AFD9-6EE8-48B2-B0F1-93129B6FA1FC}"/>
              </a:ext>
            </a:extLst>
          </p:cNvPr>
          <p:cNvSpPr/>
          <p:nvPr/>
        </p:nvSpPr>
        <p:spPr>
          <a:xfrm rot="10800000">
            <a:off x="9854284" y="1531150"/>
            <a:ext cx="1387102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29EEA63-315C-464A-B3CC-3974E2ED26C3}"/>
              </a:ext>
            </a:extLst>
          </p:cNvPr>
          <p:cNvSpPr txBox="1"/>
          <p:nvPr/>
        </p:nvSpPr>
        <p:spPr>
          <a:xfrm>
            <a:off x="9286862" y="1564703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Dynamic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5331046-0B75-4730-8FF4-153E332CD7BE}"/>
              </a:ext>
            </a:extLst>
          </p:cNvPr>
          <p:cNvSpPr txBox="1"/>
          <p:nvPr/>
        </p:nvSpPr>
        <p:spPr>
          <a:xfrm>
            <a:off x="5969157" y="2420073"/>
            <a:ext cx="796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BDFD93-866C-4CEE-BDB1-59DE32824DDA}"/>
              </a:ext>
            </a:extLst>
          </p:cNvPr>
          <p:cNvSpPr txBox="1"/>
          <p:nvPr/>
        </p:nvSpPr>
        <p:spPr>
          <a:xfrm>
            <a:off x="7122642" y="2324225"/>
            <a:ext cx="13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FA778B-F09D-43B7-B201-2D714A6C0444}"/>
              </a:ext>
            </a:extLst>
          </p:cNvPr>
          <p:cNvSpPr txBox="1"/>
          <p:nvPr/>
        </p:nvSpPr>
        <p:spPr>
          <a:xfrm>
            <a:off x="8500786" y="2413838"/>
            <a:ext cx="13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</a:t>
            </a:r>
            <a:endParaRPr lang="fr-FR" sz="14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28AD50-C1F0-4A26-97B8-A2723FCF4F06}"/>
              </a:ext>
            </a:extLst>
          </p:cNvPr>
          <p:cNvSpPr txBox="1"/>
          <p:nvPr/>
        </p:nvSpPr>
        <p:spPr>
          <a:xfrm>
            <a:off x="9894580" y="2325550"/>
            <a:ext cx="13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Scenario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à coins arrondis 8">
            <a:extLst>
              <a:ext uri="{FF2B5EF4-FFF2-40B4-BE49-F238E27FC236}">
                <a16:creationId xmlns:a16="http://schemas.microsoft.com/office/drawing/2014/main" id="{DA89C7C8-D3BC-4AFB-BAAC-FFEE206F75E8}"/>
              </a:ext>
            </a:extLst>
          </p:cNvPr>
          <p:cNvSpPr/>
          <p:nvPr/>
        </p:nvSpPr>
        <p:spPr>
          <a:xfrm rot="10800000">
            <a:off x="4172181" y="3688098"/>
            <a:ext cx="1387102" cy="586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260E44F-5F00-419B-88E0-3B7DB8BD78F3}"/>
              </a:ext>
            </a:extLst>
          </p:cNvPr>
          <p:cNvSpPr txBox="1"/>
          <p:nvPr/>
        </p:nvSpPr>
        <p:spPr>
          <a:xfrm>
            <a:off x="3551863" y="3810995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Functional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626293C-DA04-4773-A378-A7A3752294D2}"/>
              </a:ext>
            </a:extLst>
          </p:cNvPr>
          <p:cNvSpPr txBox="1"/>
          <p:nvPr/>
        </p:nvSpPr>
        <p:spPr>
          <a:xfrm>
            <a:off x="5614719" y="3688098"/>
            <a:ext cx="15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C9455D5-6E06-4F4C-9175-76817F222E38}"/>
              </a:ext>
            </a:extLst>
          </p:cNvPr>
          <p:cNvSpPr txBox="1"/>
          <p:nvPr/>
        </p:nvSpPr>
        <p:spPr>
          <a:xfrm>
            <a:off x="7040784" y="3820577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FE7A5B-2236-4F86-8728-EF5DE1556369}"/>
              </a:ext>
            </a:extLst>
          </p:cNvPr>
          <p:cNvSpPr txBox="1"/>
          <p:nvPr/>
        </p:nvSpPr>
        <p:spPr>
          <a:xfrm>
            <a:off x="8428405" y="3846935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59CF0A1-7D00-40EA-9BAD-265349A09BF1}"/>
              </a:ext>
            </a:extLst>
          </p:cNvPr>
          <p:cNvSpPr txBox="1"/>
          <p:nvPr/>
        </p:nvSpPr>
        <p:spPr>
          <a:xfrm>
            <a:off x="9826229" y="3730042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Scenario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à coins arrondis 8">
            <a:extLst>
              <a:ext uri="{FF2B5EF4-FFF2-40B4-BE49-F238E27FC236}">
                <a16:creationId xmlns:a16="http://schemas.microsoft.com/office/drawing/2014/main" id="{3DD55CE6-5585-41A8-B072-B6728390D73C}"/>
              </a:ext>
            </a:extLst>
          </p:cNvPr>
          <p:cNvSpPr/>
          <p:nvPr/>
        </p:nvSpPr>
        <p:spPr>
          <a:xfrm rot="10800000">
            <a:off x="4197123" y="5084602"/>
            <a:ext cx="1387102" cy="586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DAB14D2-49CD-479D-AF13-3B5371531A81}"/>
              </a:ext>
            </a:extLst>
          </p:cNvPr>
          <p:cNvSpPr txBox="1"/>
          <p:nvPr/>
        </p:nvSpPr>
        <p:spPr>
          <a:xfrm>
            <a:off x="3853191" y="5236913"/>
            <a:ext cx="2005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Constructional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DEBE348-08B4-44A6-9C11-13AB93B2A469}"/>
              </a:ext>
            </a:extLst>
          </p:cNvPr>
          <p:cNvSpPr txBox="1"/>
          <p:nvPr/>
        </p:nvSpPr>
        <p:spPr>
          <a:xfrm>
            <a:off x="5642620" y="4987103"/>
            <a:ext cx="15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FBD1B4C-5F9C-4661-9553-8831BB31D6D4}"/>
              </a:ext>
            </a:extLst>
          </p:cNvPr>
          <p:cNvSpPr txBox="1"/>
          <p:nvPr/>
        </p:nvSpPr>
        <p:spPr>
          <a:xfrm>
            <a:off x="7087608" y="5123291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38A9C9-7404-4E08-9F93-4F04FB2E0F60}"/>
              </a:ext>
            </a:extLst>
          </p:cNvPr>
          <p:cNvSpPr txBox="1"/>
          <p:nvPr/>
        </p:nvSpPr>
        <p:spPr>
          <a:xfrm>
            <a:off x="8411412" y="5147591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7773DC4-F2C1-44DE-A245-68CED0D7F039}"/>
              </a:ext>
            </a:extLst>
          </p:cNvPr>
          <p:cNvSpPr txBox="1"/>
          <p:nvPr/>
        </p:nvSpPr>
        <p:spPr>
          <a:xfrm>
            <a:off x="9809770" y="5015013"/>
            <a:ext cx="15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Scenario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2" y="1787401"/>
            <a:ext cx="3628571" cy="4416382"/>
          </a:xfrm>
          <a:prstGeom prst="rect">
            <a:avLst/>
          </a:prstGeom>
        </p:spPr>
      </p:pic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7049441" y="1813634"/>
            <a:ext cx="25493" cy="38766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8466848" y="1787401"/>
            <a:ext cx="43680" cy="39669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9858762" y="1805148"/>
            <a:ext cx="43680" cy="39669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8">
            <a:extLst>
              <a:ext uri="{FF2B5EF4-FFF2-40B4-BE49-F238E27FC236}">
                <a16:creationId xmlns:a16="http://schemas.microsoft.com/office/drawing/2014/main" id="{2C54BCB6-220E-440F-8162-022E25AC5006}"/>
              </a:ext>
            </a:extLst>
          </p:cNvPr>
          <p:cNvSpPr/>
          <p:nvPr/>
        </p:nvSpPr>
        <p:spPr>
          <a:xfrm rot="10800000">
            <a:off x="7048843" y="1538573"/>
            <a:ext cx="1427492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496C83-5E21-46CB-BC94-4284ACF1CDF8}"/>
              </a:ext>
            </a:extLst>
          </p:cNvPr>
          <p:cNvSpPr txBox="1"/>
          <p:nvPr/>
        </p:nvSpPr>
        <p:spPr>
          <a:xfrm>
            <a:off x="6551925" y="1558216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State</a:t>
            </a:r>
          </a:p>
        </p:txBody>
      </p:sp>
      <p:sp>
        <p:nvSpPr>
          <p:cNvPr id="56" name="Accolade fermante 55"/>
          <p:cNvSpPr/>
          <p:nvPr/>
        </p:nvSpPr>
        <p:spPr>
          <a:xfrm>
            <a:off x="11280970" y="1787401"/>
            <a:ext cx="381936" cy="4274533"/>
          </a:xfrm>
          <a:prstGeom prst="rightBrace">
            <a:avLst/>
          </a:prstGeom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ccolade fermante 56"/>
          <p:cNvSpPr/>
          <p:nvPr/>
        </p:nvSpPr>
        <p:spPr>
          <a:xfrm rot="16200000">
            <a:off x="8274194" y="-1865698"/>
            <a:ext cx="322569" cy="5815984"/>
          </a:xfrm>
          <a:prstGeom prst="rightBrace">
            <a:avLst/>
          </a:prstGeom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 rot="5400000">
            <a:off x="10692556" y="3842676"/>
            <a:ext cx="2416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Viewpoints</a:t>
            </a:r>
            <a:endParaRPr lang="fr-FR" sz="12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84386" y="561909"/>
            <a:ext cx="2416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fr-FR" sz="12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BC70FF60-1903-B747-D270-E8B9E1F753A0}"/>
              </a:ext>
            </a:extLst>
          </p:cNvPr>
          <p:cNvSpPr/>
          <p:nvPr/>
        </p:nvSpPr>
        <p:spPr>
          <a:xfrm>
            <a:off x="76287" y="1949939"/>
            <a:ext cx="11250725" cy="138028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4">
            <a:extLst>
              <a:ext uri="{FF2B5EF4-FFF2-40B4-BE49-F238E27FC236}">
                <a16:creationId xmlns:a16="http://schemas.microsoft.com/office/drawing/2014/main" id="{AB07169C-8590-6C2A-958D-975BB310109C}"/>
              </a:ext>
            </a:extLst>
          </p:cNvPr>
          <p:cNvSpPr/>
          <p:nvPr/>
        </p:nvSpPr>
        <p:spPr>
          <a:xfrm>
            <a:off x="75493" y="4594422"/>
            <a:ext cx="11250725" cy="1467513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EF7D7419-AFA5-5F57-01E2-7474635098D9}"/>
              </a:ext>
            </a:extLst>
          </p:cNvPr>
          <p:cNvGraphicFramePr/>
          <p:nvPr/>
        </p:nvGraphicFramePr>
        <p:xfrm>
          <a:off x="1733858" y="6462636"/>
          <a:ext cx="8431841" cy="235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7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746BCBF-0DA8-0452-14EE-6B0BFCFD359C}"/>
              </a:ext>
            </a:extLst>
          </p:cNvPr>
          <p:cNvSpPr/>
          <p:nvPr/>
        </p:nvSpPr>
        <p:spPr>
          <a:xfrm>
            <a:off x="10791965" y="1920451"/>
            <a:ext cx="193710" cy="3133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891068-94B2-D854-89CC-8B2643F59B0D}"/>
              </a:ext>
            </a:extLst>
          </p:cNvPr>
          <p:cNvSpPr/>
          <p:nvPr/>
        </p:nvSpPr>
        <p:spPr>
          <a:xfrm>
            <a:off x="9194356" y="2051229"/>
            <a:ext cx="212155" cy="19666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3AD5EE-02BA-2F32-4123-EC08A8E10DF4}"/>
              </a:ext>
            </a:extLst>
          </p:cNvPr>
          <p:cNvSpPr/>
          <p:nvPr/>
        </p:nvSpPr>
        <p:spPr>
          <a:xfrm>
            <a:off x="7597742" y="2039109"/>
            <a:ext cx="212155" cy="3260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E63E41-E61D-9E83-0B86-CDAD7FB059AF}"/>
              </a:ext>
            </a:extLst>
          </p:cNvPr>
          <p:cNvSpPr/>
          <p:nvPr/>
        </p:nvSpPr>
        <p:spPr>
          <a:xfrm>
            <a:off x="5997884" y="2051230"/>
            <a:ext cx="212156" cy="3659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D4F279-B055-18A0-9C92-90983EFEC737}"/>
              </a:ext>
            </a:extLst>
          </p:cNvPr>
          <p:cNvSpPr/>
          <p:nvPr/>
        </p:nvSpPr>
        <p:spPr>
          <a:xfrm>
            <a:off x="2836518" y="2010690"/>
            <a:ext cx="205144" cy="2811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EB56E5-8204-9AF3-34A5-F863B9A98C38}"/>
              </a:ext>
            </a:extLst>
          </p:cNvPr>
          <p:cNvSpPr/>
          <p:nvPr/>
        </p:nvSpPr>
        <p:spPr>
          <a:xfrm>
            <a:off x="1251383" y="1921240"/>
            <a:ext cx="204244" cy="2375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Functional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8406063" y="161940"/>
            <a:ext cx="36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/>
              <a:t>Functional</a:t>
            </a:r>
            <a:r>
              <a:rPr lang="fr-FR" b="1" i="1" dirty="0"/>
              <a:t>  Breakdown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303590" y="685999"/>
            <a:ext cx="1083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breakdown structure + descriptions of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2E731-6D45-7504-5625-D4A249AAE2FD}"/>
              </a:ext>
            </a:extLst>
          </p:cNvPr>
          <p:cNvSpPr/>
          <p:nvPr/>
        </p:nvSpPr>
        <p:spPr>
          <a:xfrm>
            <a:off x="6011147" y="1465039"/>
            <a:ext cx="193710" cy="5503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519ECB-A6BD-40E0-F26A-CC84BE31DCB4}"/>
              </a:ext>
            </a:extLst>
          </p:cNvPr>
          <p:cNvSpPr txBox="1"/>
          <p:nvPr/>
        </p:nvSpPr>
        <p:spPr>
          <a:xfrm>
            <a:off x="4488180" y="1260872"/>
            <a:ext cx="3215640" cy="307777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Ensacheuse Open-source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6EC49-F297-2A37-38A4-ECFB9BB80AC5}"/>
              </a:ext>
            </a:extLst>
          </p:cNvPr>
          <p:cNvSpPr/>
          <p:nvPr/>
        </p:nvSpPr>
        <p:spPr>
          <a:xfrm rot="16200000">
            <a:off x="6000834" y="-2837164"/>
            <a:ext cx="235391" cy="9734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992591-448C-115B-DE00-4317EFE69E41}"/>
              </a:ext>
            </a:extLst>
          </p:cNvPr>
          <p:cNvSpPr txBox="1"/>
          <p:nvPr/>
        </p:nvSpPr>
        <p:spPr>
          <a:xfrm>
            <a:off x="619455" y="2352487"/>
            <a:ext cx="1482527" cy="52322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Interagir avec  l‘utilisateur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36BA53-BBAB-5F04-0CDA-D7483F363098}"/>
              </a:ext>
            </a:extLst>
          </p:cNvPr>
          <p:cNvSpPr txBox="1"/>
          <p:nvPr/>
        </p:nvSpPr>
        <p:spPr>
          <a:xfrm>
            <a:off x="6952343" y="2316909"/>
            <a:ext cx="1482527" cy="52322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Contrôler le system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97CF8E-9815-CCEF-861F-0821B6676A90}"/>
              </a:ext>
            </a:extLst>
          </p:cNvPr>
          <p:cNvSpPr txBox="1"/>
          <p:nvPr/>
        </p:nvSpPr>
        <p:spPr>
          <a:xfrm>
            <a:off x="8549950" y="2316909"/>
            <a:ext cx="1482527" cy="52322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Controller l‘énergie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96E390-B40A-AC2C-0B2B-90569437DB83}"/>
              </a:ext>
            </a:extLst>
          </p:cNvPr>
          <p:cNvSpPr txBox="1"/>
          <p:nvPr/>
        </p:nvSpPr>
        <p:spPr>
          <a:xfrm>
            <a:off x="2217062" y="2340273"/>
            <a:ext cx="1482527" cy="52322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Gestion du contenue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908931-B336-65F4-2C6C-5E0046EC2D9B}"/>
              </a:ext>
            </a:extLst>
          </p:cNvPr>
          <p:cNvSpPr txBox="1"/>
          <p:nvPr/>
        </p:nvSpPr>
        <p:spPr>
          <a:xfrm>
            <a:off x="10147557" y="2316909"/>
            <a:ext cx="1482527" cy="52322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Maintenance du système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7C65E7E-3452-455C-60EE-D267C9254717}"/>
              </a:ext>
            </a:extLst>
          </p:cNvPr>
          <p:cNvSpPr txBox="1"/>
          <p:nvPr/>
        </p:nvSpPr>
        <p:spPr>
          <a:xfrm>
            <a:off x="5354736" y="2319539"/>
            <a:ext cx="1482527" cy="52322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Gestion du contenant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1D8128-D6AC-C4FF-8D8B-AC0278BB6469}"/>
              </a:ext>
            </a:extLst>
          </p:cNvPr>
          <p:cNvSpPr txBox="1"/>
          <p:nvPr/>
        </p:nvSpPr>
        <p:spPr>
          <a:xfrm>
            <a:off x="606973" y="3028411"/>
            <a:ext cx="148252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Afficher les informations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06E5B2-FB89-2E71-D931-ADA85954E156}"/>
              </a:ext>
            </a:extLst>
          </p:cNvPr>
          <p:cNvSpPr txBox="1"/>
          <p:nvPr/>
        </p:nvSpPr>
        <p:spPr>
          <a:xfrm>
            <a:off x="2222020" y="3023795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Stocker le contenue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7F5509-6612-9F9F-E1F4-8A9568EFA66A}"/>
              </a:ext>
            </a:extLst>
          </p:cNvPr>
          <p:cNvSpPr txBox="1"/>
          <p:nvPr/>
        </p:nvSpPr>
        <p:spPr>
          <a:xfrm>
            <a:off x="2212275" y="4074688"/>
            <a:ext cx="1422707" cy="738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Vider le contenue dans le contenant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3AF4B32-6B4F-B88F-BD2D-AA71A6B34A29}"/>
              </a:ext>
            </a:extLst>
          </p:cNvPr>
          <p:cNvSpPr txBox="1"/>
          <p:nvPr/>
        </p:nvSpPr>
        <p:spPr>
          <a:xfrm>
            <a:off x="2237409" y="3656963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Peser le contenu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25F5F2B-81C5-30B5-7AB0-2024DB20B905}"/>
              </a:ext>
            </a:extLst>
          </p:cNvPr>
          <p:cNvSpPr txBox="1"/>
          <p:nvPr/>
        </p:nvSpPr>
        <p:spPr>
          <a:xfrm>
            <a:off x="5361194" y="3017516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Placer </a:t>
            </a:r>
          </a:p>
          <a:p>
            <a:pPr algn="ctr"/>
            <a:r>
              <a:rPr lang="fr-FR" sz="1400" dirty="0"/>
              <a:t>contenant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42B5079-9740-363C-CD84-CB7E0D49B32F}"/>
              </a:ext>
            </a:extLst>
          </p:cNvPr>
          <p:cNvSpPr txBox="1"/>
          <p:nvPr/>
        </p:nvSpPr>
        <p:spPr>
          <a:xfrm>
            <a:off x="5368661" y="3655057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Ouvrir contenant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E60B747-39AC-1C42-4AB2-8C4D8E9458FD}"/>
              </a:ext>
            </a:extLst>
          </p:cNvPr>
          <p:cNvSpPr txBox="1"/>
          <p:nvPr/>
        </p:nvSpPr>
        <p:spPr>
          <a:xfrm>
            <a:off x="5388181" y="4692678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Sceller contenant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68BF26-6C58-7F27-EBA7-52EC2D06FA64}"/>
              </a:ext>
            </a:extLst>
          </p:cNvPr>
          <p:cNvSpPr txBox="1"/>
          <p:nvPr/>
        </p:nvSpPr>
        <p:spPr>
          <a:xfrm>
            <a:off x="5389155" y="5311489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Éjecter contenant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EFE8BCD-1F09-F3C4-AB59-77D53F73A36C}"/>
              </a:ext>
            </a:extLst>
          </p:cNvPr>
          <p:cNvSpPr txBox="1"/>
          <p:nvPr/>
        </p:nvSpPr>
        <p:spPr>
          <a:xfrm>
            <a:off x="6946987" y="3016709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modules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C5894B6-75F4-7E55-8689-56063C3DAD09}"/>
              </a:ext>
            </a:extLst>
          </p:cNvPr>
          <p:cNvSpPr txBox="1"/>
          <p:nvPr/>
        </p:nvSpPr>
        <p:spPr>
          <a:xfrm>
            <a:off x="8582439" y="3023795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Acquérir l‘énergie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890C54-C3AA-D973-3737-F12E717C74BE}"/>
              </a:ext>
            </a:extLst>
          </p:cNvPr>
          <p:cNvSpPr txBox="1"/>
          <p:nvPr/>
        </p:nvSpPr>
        <p:spPr>
          <a:xfrm>
            <a:off x="8582439" y="3651317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Distribuer</a:t>
            </a:r>
          </a:p>
          <a:p>
            <a:pPr algn="ctr"/>
            <a:r>
              <a:rPr lang="fr-FR" sz="1400" dirty="0"/>
              <a:t>l‘énergie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5016BC9-9755-0318-C532-9FE44FEA8DFA}"/>
              </a:ext>
            </a:extLst>
          </p:cNvPr>
          <p:cNvSpPr txBox="1"/>
          <p:nvPr/>
        </p:nvSpPr>
        <p:spPr>
          <a:xfrm>
            <a:off x="10118787" y="3009355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Informer de l‘état du projet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9912C2-D8F9-F653-8E5B-2D6BF9FD61DF}"/>
              </a:ext>
            </a:extLst>
          </p:cNvPr>
          <p:cNvSpPr txBox="1"/>
          <p:nvPr/>
        </p:nvSpPr>
        <p:spPr>
          <a:xfrm>
            <a:off x="10131529" y="3654115"/>
            <a:ext cx="1422707" cy="738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Proposer différente</a:t>
            </a:r>
          </a:p>
          <a:p>
            <a:pPr algn="ctr"/>
            <a:r>
              <a:rPr lang="fr-FR" sz="1400" dirty="0"/>
              <a:t>configuration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D57018-4E10-506C-FA7A-A4F237C8DA25}"/>
              </a:ext>
            </a:extLst>
          </p:cNvPr>
          <p:cNvSpPr txBox="1"/>
          <p:nvPr/>
        </p:nvSpPr>
        <p:spPr>
          <a:xfrm>
            <a:off x="6957574" y="3656963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versions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59F3C76-7465-BDFB-C6C8-EC4B06A1825E}"/>
              </a:ext>
            </a:extLst>
          </p:cNvPr>
          <p:cNvSpPr txBox="1"/>
          <p:nvPr/>
        </p:nvSpPr>
        <p:spPr>
          <a:xfrm>
            <a:off x="606972" y="3654269"/>
            <a:ext cx="1495008" cy="738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Récupérer les requêtes utilisateur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459730-C1EF-BFB4-E9DF-9E25A65ECD8E}"/>
              </a:ext>
            </a:extLst>
          </p:cNvPr>
          <p:cNvSpPr txBox="1"/>
          <p:nvPr/>
        </p:nvSpPr>
        <p:spPr>
          <a:xfrm>
            <a:off x="6957573" y="4297217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contenants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CE9A44-2A91-F25E-33DC-50675F16C156}"/>
              </a:ext>
            </a:extLst>
          </p:cNvPr>
          <p:cNvSpPr/>
          <p:nvPr/>
        </p:nvSpPr>
        <p:spPr>
          <a:xfrm>
            <a:off x="4375757" y="2132610"/>
            <a:ext cx="205144" cy="2690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8D321CE-DE1D-2386-77D6-2C2B6937C7AE}"/>
              </a:ext>
            </a:extLst>
          </p:cNvPr>
          <p:cNvSpPr txBox="1"/>
          <p:nvPr/>
        </p:nvSpPr>
        <p:spPr>
          <a:xfrm>
            <a:off x="3786782" y="2340273"/>
            <a:ext cx="1482527" cy="52322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Contrôler les informations 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2F93664-4BB0-7F55-701F-21B3ABADECA4}"/>
              </a:ext>
            </a:extLst>
          </p:cNvPr>
          <p:cNvSpPr txBox="1"/>
          <p:nvPr/>
        </p:nvSpPr>
        <p:spPr>
          <a:xfrm>
            <a:off x="3775781" y="3651317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Transmettre les informations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D45EC7C-3645-A57F-C6DB-55B531899AC9}"/>
              </a:ext>
            </a:extLst>
          </p:cNvPr>
          <p:cNvSpPr txBox="1"/>
          <p:nvPr/>
        </p:nvSpPr>
        <p:spPr>
          <a:xfrm>
            <a:off x="3782332" y="4276482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Exploites les informations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6A2F78D-38AB-3D78-DB42-1FF923A0E620}"/>
              </a:ext>
            </a:extLst>
          </p:cNvPr>
          <p:cNvSpPr txBox="1"/>
          <p:nvPr/>
        </p:nvSpPr>
        <p:spPr>
          <a:xfrm>
            <a:off x="3775252" y="3021586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Collecter les informations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8AD4F8D-A62D-6FC0-8C0E-6FBE8F643D97}"/>
              </a:ext>
            </a:extLst>
          </p:cNvPr>
          <p:cNvSpPr txBox="1"/>
          <p:nvPr/>
        </p:nvSpPr>
        <p:spPr>
          <a:xfrm>
            <a:off x="6957573" y="4954288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du contenue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7415FA7-7CE4-4A77-E19B-296E984CEDE8}"/>
              </a:ext>
            </a:extLst>
          </p:cNvPr>
          <p:cNvSpPr txBox="1"/>
          <p:nvPr/>
        </p:nvSpPr>
        <p:spPr>
          <a:xfrm>
            <a:off x="10131529" y="4514319"/>
            <a:ext cx="1480246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Mettre à jour le système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FF70B9-B1FF-1E6A-8DAA-7F9DAEAEA8B7}"/>
              </a:ext>
            </a:extLst>
          </p:cNvPr>
          <p:cNvSpPr txBox="1"/>
          <p:nvPr/>
        </p:nvSpPr>
        <p:spPr>
          <a:xfrm>
            <a:off x="5371245" y="4066146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Remplir contenant</a:t>
            </a:r>
          </a:p>
        </p:txBody>
      </p:sp>
    </p:spTree>
    <p:extLst>
      <p:ext uri="{BB962C8B-B14F-4D97-AF65-F5344CB8AC3E}">
        <p14:creationId xmlns:p14="http://schemas.microsoft.com/office/powerpoint/2010/main" val="232445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376">
            <a:extLst>
              <a:ext uri="{FF2B5EF4-FFF2-40B4-BE49-F238E27FC236}">
                <a16:creationId xmlns:a16="http://schemas.microsoft.com/office/drawing/2014/main" id="{706A8D84-6D55-12DF-EF21-B7CC343B062A}"/>
              </a:ext>
            </a:extLst>
          </p:cNvPr>
          <p:cNvSpPr/>
          <p:nvPr/>
        </p:nvSpPr>
        <p:spPr>
          <a:xfrm>
            <a:off x="865062" y="1203102"/>
            <a:ext cx="10844326" cy="39963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3" name="Groupe 442">
            <a:extLst>
              <a:ext uri="{FF2B5EF4-FFF2-40B4-BE49-F238E27FC236}">
                <a16:creationId xmlns:a16="http://schemas.microsoft.com/office/drawing/2014/main" id="{A8A70E90-D790-23EE-9C80-AF9882F82D96}"/>
              </a:ext>
            </a:extLst>
          </p:cNvPr>
          <p:cNvGrpSpPr/>
          <p:nvPr/>
        </p:nvGrpSpPr>
        <p:grpSpPr>
          <a:xfrm>
            <a:off x="19070" y="1397000"/>
            <a:ext cx="748972" cy="1397870"/>
            <a:chOff x="4216134" y="3416861"/>
            <a:chExt cx="1083121" cy="1080451"/>
          </a:xfrm>
        </p:grpSpPr>
        <p:grpSp>
          <p:nvGrpSpPr>
            <p:cNvPr id="444" name="Groupe 443">
              <a:extLst>
                <a:ext uri="{FF2B5EF4-FFF2-40B4-BE49-F238E27FC236}">
                  <a16:creationId xmlns:a16="http://schemas.microsoft.com/office/drawing/2014/main" id="{FD85D181-CAD1-984B-AD0D-3DEE0CE5E5C9}"/>
                </a:ext>
              </a:extLst>
            </p:cNvPr>
            <p:cNvGrpSpPr/>
            <p:nvPr/>
          </p:nvGrpSpPr>
          <p:grpSpPr>
            <a:xfrm>
              <a:off x="4216134" y="3416861"/>
              <a:ext cx="1083121" cy="1080451"/>
              <a:chOff x="4459008" y="564394"/>
              <a:chExt cx="1595501" cy="1924886"/>
            </a:xfrm>
          </p:grpSpPr>
          <p:sp>
            <p:nvSpPr>
              <p:cNvPr id="446" name="Rectangle : coins arrondis 445">
                <a:extLst>
                  <a:ext uri="{FF2B5EF4-FFF2-40B4-BE49-F238E27FC236}">
                    <a16:creationId xmlns:a16="http://schemas.microsoft.com/office/drawing/2014/main" id="{15DD0DD0-88E6-1249-ED89-3702204B11E6}"/>
                  </a:ext>
                </a:extLst>
              </p:cNvPr>
              <p:cNvSpPr/>
              <p:nvPr/>
            </p:nvSpPr>
            <p:spPr>
              <a:xfrm>
                <a:off x="4459008" y="564394"/>
                <a:ext cx="1595501" cy="19248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00" dirty="0"/>
              </a:p>
            </p:txBody>
          </p:sp>
          <p:sp>
            <p:nvSpPr>
              <p:cNvPr id="447" name="ZoneTexte 446">
                <a:extLst>
                  <a:ext uri="{FF2B5EF4-FFF2-40B4-BE49-F238E27FC236}">
                    <a16:creationId xmlns:a16="http://schemas.microsoft.com/office/drawing/2014/main" id="{52E5A9FB-CE3C-F1C6-C0FA-4363DCC27D52}"/>
                  </a:ext>
                </a:extLst>
              </p:cNvPr>
              <p:cNvSpPr txBox="1"/>
              <p:nvPr/>
            </p:nvSpPr>
            <p:spPr>
              <a:xfrm>
                <a:off x="4573268" y="708417"/>
                <a:ext cx="1381436" cy="2542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chemeClr val="bg1"/>
                    </a:solidFill>
                  </a:rPr>
                  <a:t>End User</a:t>
                </a:r>
              </a:p>
            </p:txBody>
          </p: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7568222C-219B-982B-7EE7-5056C4476808}"/>
                  </a:ext>
                </a:extLst>
              </p:cNvPr>
              <p:cNvSpPr txBox="1"/>
              <p:nvPr/>
            </p:nvSpPr>
            <p:spPr>
              <a:xfrm>
                <a:off x="4573273" y="1108334"/>
                <a:ext cx="1381436" cy="381431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Small </a:t>
                </a:r>
                <a:r>
                  <a:rPr lang="fr-FR" sz="600" dirty="0" err="1"/>
                  <a:t>compagny</a:t>
                </a:r>
                <a:endParaRPr lang="fr-FR" sz="600" dirty="0"/>
              </a:p>
            </p:txBody>
          </p:sp>
          <p:sp>
            <p:nvSpPr>
              <p:cNvPr id="449" name="ZoneTexte 448">
                <a:extLst>
                  <a:ext uri="{FF2B5EF4-FFF2-40B4-BE49-F238E27FC236}">
                    <a16:creationId xmlns:a16="http://schemas.microsoft.com/office/drawing/2014/main" id="{03AC94C5-E34B-49FE-FF2A-6C01C550F6C9}"/>
                  </a:ext>
                </a:extLst>
              </p:cNvPr>
              <p:cNvSpPr txBox="1"/>
              <p:nvPr/>
            </p:nvSpPr>
            <p:spPr>
              <a:xfrm>
                <a:off x="4566041" y="1560162"/>
                <a:ext cx="1381436" cy="25428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seller</a:t>
                </a:r>
              </a:p>
            </p:txBody>
          </p:sp>
        </p:grpSp>
        <p:sp>
          <p:nvSpPr>
            <p:cNvPr id="445" name="ZoneTexte 444">
              <a:extLst>
                <a:ext uri="{FF2B5EF4-FFF2-40B4-BE49-F238E27FC236}">
                  <a16:creationId xmlns:a16="http://schemas.microsoft.com/office/drawing/2014/main" id="{C8B4E042-9F14-0A1D-B3EA-C5230B702803}"/>
                </a:ext>
              </a:extLst>
            </p:cNvPr>
            <p:cNvSpPr txBox="1"/>
            <p:nvPr/>
          </p:nvSpPr>
          <p:spPr>
            <a:xfrm>
              <a:off x="4278680" y="4237872"/>
              <a:ext cx="937799" cy="142733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Opérator</a:t>
              </a:r>
              <a:endParaRPr lang="fr-FR" sz="600" dirty="0"/>
            </a:p>
          </p:txBody>
        </p: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6A847873-47E7-0FF9-C195-48112A8F5E0E}"/>
              </a:ext>
            </a:extLst>
          </p:cNvPr>
          <p:cNvGrpSpPr/>
          <p:nvPr/>
        </p:nvGrpSpPr>
        <p:grpSpPr>
          <a:xfrm>
            <a:off x="4365182" y="3742848"/>
            <a:ext cx="1083121" cy="1080451"/>
            <a:chOff x="4216134" y="3416861"/>
            <a:chExt cx="1083121" cy="1080451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013431E-5A4F-2444-48B0-B7132994626E}"/>
                </a:ext>
              </a:extLst>
            </p:cNvPr>
            <p:cNvGrpSpPr/>
            <p:nvPr/>
          </p:nvGrpSpPr>
          <p:grpSpPr>
            <a:xfrm>
              <a:off x="4216134" y="3416861"/>
              <a:ext cx="1083121" cy="1080451"/>
              <a:chOff x="4459008" y="564394"/>
              <a:chExt cx="1595501" cy="1924886"/>
            </a:xfrm>
          </p:grpSpPr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A3695C55-7723-DC54-1851-CB68DA67E935}"/>
                  </a:ext>
                </a:extLst>
              </p:cNvPr>
              <p:cNvSpPr/>
              <p:nvPr/>
            </p:nvSpPr>
            <p:spPr>
              <a:xfrm>
                <a:off x="4459008" y="564394"/>
                <a:ext cx="1595501" cy="19248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00" dirty="0"/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6091A8B-7133-D0A7-0455-D7BEEC05F087}"/>
                  </a:ext>
                </a:extLst>
              </p:cNvPr>
              <p:cNvSpPr txBox="1"/>
              <p:nvPr/>
            </p:nvSpPr>
            <p:spPr>
              <a:xfrm>
                <a:off x="4573270" y="708417"/>
                <a:ext cx="1381435" cy="328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>
                    <a:solidFill>
                      <a:schemeClr val="bg1"/>
                    </a:solidFill>
                  </a:rPr>
                  <a:t>End user</a:t>
                </a:r>
                <a:endParaRPr lang="fr-FR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E9218A3-868A-F771-748C-A9F05BB098FC}"/>
                  </a:ext>
                </a:extLst>
              </p:cNvPr>
              <p:cNvSpPr txBox="1"/>
              <p:nvPr/>
            </p:nvSpPr>
            <p:spPr>
              <a:xfrm>
                <a:off x="4573272" y="1108334"/>
                <a:ext cx="1381435" cy="32899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Small </a:t>
                </a:r>
                <a:r>
                  <a:rPr lang="fr-FR" sz="600" dirty="0" err="1"/>
                  <a:t>compagny</a:t>
                </a:r>
                <a:endParaRPr lang="fr-FR" sz="600" dirty="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686F0FA-0685-A177-A790-8CBC2A489C63}"/>
                  </a:ext>
                </a:extLst>
              </p:cNvPr>
              <p:cNvSpPr txBox="1"/>
              <p:nvPr/>
            </p:nvSpPr>
            <p:spPr>
              <a:xfrm>
                <a:off x="4566040" y="1560162"/>
                <a:ext cx="1381435" cy="32899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Seller</a:t>
                </a:r>
              </a:p>
            </p:txBody>
          </p:sp>
        </p:grpSp>
        <p:sp>
          <p:nvSpPr>
            <p:cNvPr id="293" name="ZoneTexte 292">
              <a:extLst>
                <a:ext uri="{FF2B5EF4-FFF2-40B4-BE49-F238E27FC236}">
                  <a16:creationId xmlns:a16="http://schemas.microsoft.com/office/drawing/2014/main" id="{97866181-B4A3-83D0-E994-6191DD820C49}"/>
                </a:ext>
              </a:extLst>
            </p:cNvPr>
            <p:cNvSpPr txBox="1"/>
            <p:nvPr/>
          </p:nvSpPr>
          <p:spPr>
            <a:xfrm>
              <a:off x="4278680" y="4237872"/>
              <a:ext cx="937800" cy="18466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Operator</a:t>
              </a:r>
              <a:endParaRPr lang="fr-FR" sz="600" dirty="0"/>
            </a:p>
          </p:txBody>
        </p:sp>
      </p:grp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B0296171-0316-A033-270E-5311737B4464}"/>
              </a:ext>
            </a:extLst>
          </p:cNvPr>
          <p:cNvGrpSpPr/>
          <p:nvPr/>
        </p:nvGrpSpPr>
        <p:grpSpPr>
          <a:xfrm>
            <a:off x="2836197" y="2286163"/>
            <a:ext cx="1909264" cy="785843"/>
            <a:chOff x="-228925" y="3695490"/>
            <a:chExt cx="1909264" cy="78584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DE70646-1498-7D47-B42D-7FBCB1EF0298}"/>
                </a:ext>
              </a:extLst>
            </p:cNvPr>
            <p:cNvGrpSpPr/>
            <p:nvPr/>
          </p:nvGrpSpPr>
          <p:grpSpPr>
            <a:xfrm>
              <a:off x="-228925" y="3695490"/>
              <a:ext cx="1909264" cy="785843"/>
              <a:chOff x="1527198" y="59087"/>
              <a:chExt cx="3529628" cy="1131981"/>
            </a:xfrm>
          </p:grpSpPr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2E1FD1E4-E0A7-5BF1-28E2-66E23E6B3152}"/>
                  </a:ext>
                </a:extLst>
              </p:cNvPr>
              <p:cNvSpPr/>
              <p:nvPr/>
            </p:nvSpPr>
            <p:spPr>
              <a:xfrm>
                <a:off x="1527198" y="59087"/>
                <a:ext cx="3529628" cy="1131981"/>
              </a:xfrm>
              <a:prstGeom prst="round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00" dirty="0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FCA3FCEA-9216-E064-6FD5-480B0EDEED31}"/>
                  </a:ext>
                </a:extLst>
              </p:cNvPr>
              <p:cNvSpPr txBox="1"/>
              <p:nvPr/>
            </p:nvSpPr>
            <p:spPr>
              <a:xfrm>
                <a:off x="1897200" y="761927"/>
                <a:ext cx="1759048" cy="266005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chemeClr val="bg1"/>
                    </a:solidFill>
                  </a:rPr>
                  <a:t>Gestion du contenant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E67F186-697D-D0E8-794B-E20552B568C5}"/>
                  </a:ext>
                </a:extLst>
              </p:cNvPr>
              <p:cNvSpPr txBox="1"/>
              <p:nvPr/>
            </p:nvSpPr>
            <p:spPr>
              <a:xfrm>
                <a:off x="1997522" y="228614"/>
                <a:ext cx="1224793" cy="39900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Seal</a:t>
                </a:r>
              </a:p>
              <a:p>
                <a:pPr algn="ctr"/>
                <a:r>
                  <a:rPr lang="fr-FR" sz="600" dirty="0"/>
                  <a:t>Container</a:t>
                </a:r>
              </a:p>
            </p:txBody>
          </p:sp>
        </p:grpSp>
        <p:sp>
          <p:nvSpPr>
            <p:cNvPr id="163" name="ZoneTexte 162">
              <a:extLst>
                <a:ext uri="{FF2B5EF4-FFF2-40B4-BE49-F238E27FC236}">
                  <a16:creationId xmlns:a16="http://schemas.microsoft.com/office/drawing/2014/main" id="{6E1D7B03-B26F-3104-670F-68A63E6FE87A}"/>
                </a:ext>
              </a:extLst>
            </p:cNvPr>
            <p:cNvSpPr txBox="1"/>
            <p:nvPr/>
          </p:nvSpPr>
          <p:spPr>
            <a:xfrm>
              <a:off x="845490" y="3806567"/>
              <a:ext cx="662521" cy="27699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Fiil</a:t>
              </a:r>
              <a:endParaRPr lang="fr-FR" sz="600" dirty="0"/>
            </a:p>
            <a:p>
              <a:pPr algn="ctr"/>
              <a:r>
                <a:rPr lang="fr-FR" sz="600" dirty="0"/>
                <a:t>Container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E627E2-8D4D-766A-C368-3F4DE267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2545" y="6389122"/>
            <a:ext cx="2743200" cy="365125"/>
          </a:xfrm>
        </p:spPr>
        <p:txBody>
          <a:bodyPr/>
          <a:lstStyle/>
          <a:p>
            <a:fld id="{D81F9E62-A110-4A87-BA0C-F5CBF145CC15}" type="slidenum">
              <a:rPr lang="fr-FR" smtClean="0"/>
              <a:t>18</a:t>
            </a:fld>
            <a:endParaRPr lang="fr-FR"/>
          </a:p>
        </p:txBody>
      </p:sp>
      <p:sp>
        <p:nvSpPr>
          <p:cNvPr id="2" name="Rectangle à coins arrondis 8">
            <a:extLst>
              <a:ext uri="{FF2B5EF4-FFF2-40B4-BE49-F238E27FC236}">
                <a16:creationId xmlns:a16="http://schemas.microsoft.com/office/drawing/2014/main" id="{FC3186D2-0898-646E-E00E-2C02F6FAED6D}"/>
              </a:ext>
            </a:extLst>
          </p:cNvPr>
          <p:cNvSpPr/>
          <p:nvPr/>
        </p:nvSpPr>
        <p:spPr>
          <a:xfrm rot="10800000">
            <a:off x="446638" y="189787"/>
            <a:ext cx="11669073" cy="362393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7" name="Rectangle à coins arrondis 8">
            <a:extLst>
              <a:ext uri="{FF2B5EF4-FFF2-40B4-BE49-F238E27FC236}">
                <a16:creationId xmlns:a16="http://schemas.microsoft.com/office/drawing/2014/main" id="{2F0DFE82-3262-544A-2218-5919B2D86AE1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283C20-D2FD-BB4B-2CE5-CA5005FC1026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Functional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F4BCA9-B6C5-D502-2F07-3E1B86A95003}"/>
              </a:ext>
            </a:extLst>
          </p:cNvPr>
          <p:cNvSpPr txBox="1"/>
          <p:nvPr/>
        </p:nvSpPr>
        <p:spPr>
          <a:xfrm>
            <a:off x="8406063" y="161940"/>
            <a:ext cx="36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/>
              <a:t>Functional</a:t>
            </a:r>
            <a:r>
              <a:rPr lang="fr-FR" b="1" i="1" dirty="0"/>
              <a:t>  Breakdown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2F1764C-E7BB-1C1A-6F8C-BD01A611DDDE}"/>
              </a:ext>
            </a:extLst>
          </p:cNvPr>
          <p:cNvGrpSpPr/>
          <p:nvPr/>
        </p:nvGrpSpPr>
        <p:grpSpPr>
          <a:xfrm>
            <a:off x="9228822" y="5302232"/>
            <a:ext cx="888513" cy="906549"/>
            <a:chOff x="2272537" y="523965"/>
            <a:chExt cx="1595502" cy="1924886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D827DED-40E3-B184-7E52-D1F7CCF454F1}"/>
                </a:ext>
              </a:extLst>
            </p:cNvPr>
            <p:cNvSpPr/>
            <p:nvPr/>
          </p:nvSpPr>
          <p:spPr>
            <a:xfrm>
              <a:off x="2272537" y="523965"/>
              <a:ext cx="1595502" cy="19248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66AFD4D-4A9A-7E63-7F60-79EA432839A8}"/>
                </a:ext>
              </a:extLst>
            </p:cNvPr>
            <p:cNvSpPr txBox="1"/>
            <p:nvPr/>
          </p:nvSpPr>
          <p:spPr>
            <a:xfrm>
              <a:off x="2385321" y="689760"/>
              <a:ext cx="1381437" cy="588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>
                  <a:solidFill>
                    <a:schemeClr val="bg1"/>
                  </a:solidFill>
                </a:rPr>
                <a:t>nearby</a:t>
              </a:r>
              <a:r>
                <a:rPr lang="fr-FR" sz="600" dirty="0">
                  <a:solidFill>
                    <a:schemeClr val="bg1"/>
                  </a:solidFill>
                </a:rPr>
                <a:t> environnement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68D1739-6A88-1BD0-A518-4712C9EAE925}"/>
                </a:ext>
              </a:extLst>
            </p:cNvPr>
            <p:cNvSpPr txBox="1"/>
            <p:nvPr/>
          </p:nvSpPr>
          <p:spPr>
            <a:xfrm>
              <a:off x="2392289" y="1478087"/>
              <a:ext cx="1381437" cy="328993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Réseaux Wifi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4D69D8B-9ED1-FD95-5424-752C4F9AEEC9}"/>
                </a:ext>
              </a:extLst>
            </p:cNvPr>
            <p:cNvSpPr txBox="1"/>
            <p:nvPr/>
          </p:nvSpPr>
          <p:spPr>
            <a:xfrm>
              <a:off x="2382723" y="1927770"/>
              <a:ext cx="1381437" cy="328993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Réseaux EDF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9B3CE86-B52E-6173-2300-A88E5D018F40}"/>
              </a:ext>
            </a:extLst>
          </p:cNvPr>
          <p:cNvGrpSpPr/>
          <p:nvPr/>
        </p:nvGrpSpPr>
        <p:grpSpPr>
          <a:xfrm>
            <a:off x="8999620" y="483238"/>
            <a:ext cx="742152" cy="667462"/>
            <a:chOff x="8799298" y="806941"/>
            <a:chExt cx="1595502" cy="10363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77BFD586-0407-51AD-3A1C-31EDA5BB6BFF}"/>
                </a:ext>
              </a:extLst>
            </p:cNvPr>
            <p:cNvSpPr/>
            <p:nvPr/>
          </p:nvSpPr>
          <p:spPr>
            <a:xfrm>
              <a:off x="8799298" y="806941"/>
              <a:ext cx="1595502" cy="103631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0E392F6-98CE-70BC-6391-63477750C91C}"/>
                </a:ext>
              </a:extLst>
            </p:cNvPr>
            <p:cNvSpPr txBox="1"/>
            <p:nvPr/>
          </p:nvSpPr>
          <p:spPr>
            <a:xfrm>
              <a:off x="8902140" y="893471"/>
              <a:ext cx="1381437" cy="430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>
                  <a:solidFill>
                    <a:schemeClr val="bg1"/>
                  </a:solidFill>
                </a:rPr>
                <a:t>Èlectrical</a:t>
              </a:r>
              <a:r>
                <a:rPr lang="fr-FR" sz="600" dirty="0">
                  <a:solidFill>
                    <a:schemeClr val="bg1"/>
                  </a:solidFill>
                </a:rPr>
                <a:t> machine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BD4B328-BF36-7E04-1121-C30052417DFA}"/>
                </a:ext>
              </a:extLst>
            </p:cNvPr>
            <p:cNvSpPr txBox="1"/>
            <p:nvPr/>
          </p:nvSpPr>
          <p:spPr>
            <a:xfrm>
              <a:off x="8902137" y="1325394"/>
              <a:ext cx="1381437" cy="28671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Computer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63DF1D5-5C95-5A84-7049-A250EFF940E0}"/>
              </a:ext>
            </a:extLst>
          </p:cNvPr>
          <p:cNvGrpSpPr/>
          <p:nvPr/>
        </p:nvGrpSpPr>
        <p:grpSpPr>
          <a:xfrm>
            <a:off x="9290102" y="3386980"/>
            <a:ext cx="895504" cy="1102835"/>
            <a:chOff x="2469179" y="1427854"/>
            <a:chExt cx="1712022" cy="1665481"/>
          </a:xfrm>
        </p:grpSpPr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45263D3E-EB2C-D940-BF43-4CEC2965FCBD}"/>
                </a:ext>
              </a:extLst>
            </p:cNvPr>
            <p:cNvSpPr/>
            <p:nvPr/>
          </p:nvSpPr>
          <p:spPr>
            <a:xfrm>
              <a:off x="2485116" y="1427854"/>
              <a:ext cx="1696085" cy="1631677"/>
            </a:xfrm>
            <a:prstGeom prst="round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B191C2A6-E3CC-11C7-F585-B88AAB25A2F9}"/>
                </a:ext>
              </a:extLst>
            </p:cNvPr>
            <p:cNvSpPr txBox="1"/>
            <p:nvPr/>
          </p:nvSpPr>
          <p:spPr>
            <a:xfrm>
              <a:off x="2469179" y="2675016"/>
              <a:ext cx="1696087" cy="418319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Mange </a:t>
              </a:r>
              <a:r>
                <a:rPr lang="fr-FR" sz="600" dirty="0" err="1">
                  <a:solidFill>
                    <a:schemeClr val="bg1"/>
                  </a:solidFill>
                </a:rPr>
                <a:t>électrical</a:t>
              </a:r>
              <a:r>
                <a:rPr lang="fr-FR" sz="600" dirty="0">
                  <a:solidFill>
                    <a:schemeClr val="bg1"/>
                  </a:solidFill>
                </a:rPr>
                <a:t> power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5A3A56A0-1348-79BB-EA12-8E2E21355731}"/>
                </a:ext>
              </a:extLst>
            </p:cNvPr>
            <p:cNvSpPr txBox="1"/>
            <p:nvPr/>
          </p:nvSpPr>
          <p:spPr>
            <a:xfrm>
              <a:off x="2589056" y="2261285"/>
              <a:ext cx="1422704" cy="41831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Get</a:t>
              </a:r>
              <a:r>
                <a:rPr lang="fr-FR" sz="600" dirty="0"/>
                <a:t> </a:t>
              </a:r>
              <a:r>
                <a:rPr lang="fr-FR" sz="600" dirty="0" err="1"/>
                <a:t>electrical</a:t>
              </a:r>
              <a:r>
                <a:rPr lang="fr-FR" sz="600" dirty="0"/>
                <a:t> power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F27A0E1-A200-11C9-9B0E-A4E5410F7B6F}"/>
                </a:ext>
              </a:extLst>
            </p:cNvPr>
            <p:cNvSpPr txBox="1"/>
            <p:nvPr/>
          </p:nvSpPr>
          <p:spPr>
            <a:xfrm>
              <a:off x="2589056" y="1520119"/>
              <a:ext cx="1422704" cy="41831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Ditribute</a:t>
              </a:r>
              <a:endParaRPr lang="fr-FR" sz="600" dirty="0"/>
            </a:p>
            <a:p>
              <a:pPr algn="ctr"/>
              <a:r>
                <a:rPr lang="fr-FR" sz="600" dirty="0" err="1"/>
                <a:t>Electrical</a:t>
              </a:r>
              <a:r>
                <a:rPr lang="fr-FR" sz="600" dirty="0"/>
                <a:t> power 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34DB0D3-B168-8F5F-A9BE-D4A8A4C13ABF}"/>
              </a:ext>
            </a:extLst>
          </p:cNvPr>
          <p:cNvGrpSpPr/>
          <p:nvPr/>
        </p:nvGrpSpPr>
        <p:grpSpPr>
          <a:xfrm>
            <a:off x="7424544" y="4097593"/>
            <a:ext cx="1788626" cy="793457"/>
            <a:chOff x="650858" y="1272697"/>
            <a:chExt cx="3515065" cy="1049600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EBCA94F7-33CD-B2C2-AA47-7CF9AAC355DC}"/>
                </a:ext>
              </a:extLst>
            </p:cNvPr>
            <p:cNvSpPr/>
            <p:nvPr/>
          </p:nvSpPr>
          <p:spPr>
            <a:xfrm>
              <a:off x="650858" y="1272697"/>
              <a:ext cx="3515065" cy="1049600"/>
            </a:xfrm>
            <a:prstGeom prst="round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A0C1A5C-4009-FE98-70BE-6B4663DF74E7}"/>
                </a:ext>
              </a:extLst>
            </p:cNvPr>
            <p:cNvSpPr txBox="1"/>
            <p:nvPr/>
          </p:nvSpPr>
          <p:spPr>
            <a:xfrm>
              <a:off x="1396878" y="1279982"/>
              <a:ext cx="2004085" cy="24428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Interac </a:t>
              </a:r>
              <a:r>
                <a:rPr lang="fr-FR" sz="600" dirty="0" err="1">
                  <a:solidFill>
                    <a:schemeClr val="bg1"/>
                  </a:solidFill>
                </a:rPr>
                <a:t>with</a:t>
              </a:r>
              <a:r>
                <a:rPr lang="fr-FR" sz="600" dirty="0">
                  <a:solidFill>
                    <a:schemeClr val="bg1"/>
                  </a:solidFill>
                </a:rPr>
                <a:t> user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8D447F0B-5545-7004-579F-25A24D5A3AF0}"/>
                </a:ext>
              </a:extLst>
            </p:cNvPr>
            <p:cNvSpPr txBox="1"/>
            <p:nvPr/>
          </p:nvSpPr>
          <p:spPr>
            <a:xfrm>
              <a:off x="935773" y="1683028"/>
              <a:ext cx="1320345" cy="36642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Show informations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D6F0BBAF-A873-D912-A831-BE07BB0C2834}"/>
                </a:ext>
              </a:extLst>
            </p:cNvPr>
            <p:cNvSpPr txBox="1"/>
            <p:nvPr/>
          </p:nvSpPr>
          <p:spPr>
            <a:xfrm>
              <a:off x="2540393" y="1689318"/>
              <a:ext cx="1284240" cy="36642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Get</a:t>
              </a:r>
              <a:r>
                <a:rPr lang="fr-FR" sz="600" dirty="0"/>
                <a:t> User </a:t>
              </a:r>
              <a:r>
                <a:rPr lang="fr-FR" sz="600" dirty="0" err="1"/>
                <a:t>request</a:t>
              </a:r>
              <a:endParaRPr lang="fr-FR" sz="600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EBCA6EE-6A0A-658C-64D3-4490CD571D18}"/>
              </a:ext>
            </a:extLst>
          </p:cNvPr>
          <p:cNvGrpSpPr/>
          <p:nvPr/>
        </p:nvGrpSpPr>
        <p:grpSpPr>
          <a:xfrm>
            <a:off x="5991253" y="2192868"/>
            <a:ext cx="717668" cy="1520661"/>
            <a:chOff x="4519885" y="1805847"/>
            <a:chExt cx="1438324" cy="2125074"/>
          </a:xfrm>
        </p:grpSpPr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4B33FE8-F147-2984-C2EE-F155C3929938}"/>
                </a:ext>
              </a:extLst>
            </p:cNvPr>
            <p:cNvSpPr/>
            <p:nvPr/>
          </p:nvSpPr>
          <p:spPr>
            <a:xfrm>
              <a:off x="4519885" y="1805847"/>
              <a:ext cx="1438324" cy="2125074"/>
            </a:xfrm>
            <a:prstGeom prst="round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ACF2C4D1-9E28-7091-CBAD-DE2F9CE18A1E}"/>
                </a:ext>
              </a:extLst>
            </p:cNvPr>
            <p:cNvSpPr txBox="1"/>
            <p:nvPr/>
          </p:nvSpPr>
          <p:spPr>
            <a:xfrm>
              <a:off x="4703186" y="1872935"/>
              <a:ext cx="1063347" cy="387097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Manage </a:t>
              </a:r>
              <a:r>
                <a:rPr lang="fr-FR" sz="600" dirty="0" err="1">
                  <a:solidFill>
                    <a:schemeClr val="bg1"/>
                  </a:solidFill>
                </a:rPr>
                <a:t>systeme</a:t>
              </a:r>
              <a:endParaRPr lang="fr-FR" sz="600" dirty="0">
                <a:solidFill>
                  <a:schemeClr val="bg1"/>
                </a:solidFill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2B21353-AC42-A502-4D32-C96645922570}"/>
                </a:ext>
              </a:extLst>
            </p:cNvPr>
            <p:cNvSpPr txBox="1"/>
            <p:nvPr/>
          </p:nvSpPr>
          <p:spPr>
            <a:xfrm>
              <a:off x="4609904" y="2379484"/>
              <a:ext cx="1220267" cy="38709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Manage</a:t>
              </a:r>
            </a:p>
            <a:p>
              <a:pPr algn="ctr"/>
              <a:r>
                <a:rPr lang="fr-FR" sz="600" dirty="0"/>
                <a:t>container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25D55A66-EFD5-E060-C558-D41ADFA2F53E}"/>
                </a:ext>
              </a:extLst>
            </p:cNvPr>
            <p:cNvSpPr txBox="1"/>
            <p:nvPr/>
          </p:nvSpPr>
          <p:spPr>
            <a:xfrm>
              <a:off x="4639550" y="3266919"/>
              <a:ext cx="1220267" cy="38709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Gestion du content</a:t>
              </a: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5534BBC-E4E9-6967-E4F4-6997084D448A}"/>
              </a:ext>
            </a:extLst>
          </p:cNvPr>
          <p:cNvGrpSpPr/>
          <p:nvPr/>
        </p:nvGrpSpPr>
        <p:grpSpPr>
          <a:xfrm>
            <a:off x="1019321" y="4323898"/>
            <a:ext cx="2997337" cy="664766"/>
            <a:chOff x="245582" y="1032301"/>
            <a:chExt cx="5043279" cy="1055235"/>
          </a:xfrm>
        </p:grpSpPr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4A0EE8DE-6697-87B4-6EDE-85086397A945}"/>
                </a:ext>
              </a:extLst>
            </p:cNvPr>
            <p:cNvSpPr/>
            <p:nvPr/>
          </p:nvSpPr>
          <p:spPr>
            <a:xfrm>
              <a:off x="245582" y="1032301"/>
              <a:ext cx="5043279" cy="1055235"/>
            </a:xfrm>
            <a:prstGeom prst="round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BF25DE0A-C4FD-E580-803C-CB10C6F2029F}"/>
                </a:ext>
              </a:extLst>
            </p:cNvPr>
            <p:cNvSpPr txBox="1"/>
            <p:nvPr/>
          </p:nvSpPr>
          <p:spPr>
            <a:xfrm>
              <a:off x="3499001" y="1032301"/>
              <a:ext cx="1600411" cy="293135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 Gestion du contenu 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0503C95-7830-AFC2-5E60-D3BBBC78CE0D}"/>
                </a:ext>
              </a:extLst>
            </p:cNvPr>
            <p:cNvSpPr txBox="1"/>
            <p:nvPr/>
          </p:nvSpPr>
          <p:spPr>
            <a:xfrm>
              <a:off x="3901452" y="1339597"/>
              <a:ext cx="1181531" cy="43970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Stock the content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FF93347-1C3B-3EEF-7931-8C0C9B68EA25}"/>
                </a:ext>
              </a:extLst>
            </p:cNvPr>
            <p:cNvSpPr txBox="1"/>
            <p:nvPr/>
          </p:nvSpPr>
          <p:spPr>
            <a:xfrm>
              <a:off x="531124" y="1315638"/>
              <a:ext cx="1589067" cy="43970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Empty</a:t>
              </a:r>
              <a:r>
                <a:rPr lang="fr-FR" sz="600" dirty="0"/>
                <a:t> content </a:t>
              </a:r>
              <a:r>
                <a:rPr lang="fr-FR" sz="600" dirty="0" err="1"/>
                <a:t>into</a:t>
              </a:r>
              <a:r>
                <a:rPr lang="fr-FR" sz="600" dirty="0"/>
                <a:t> the container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667B847-2752-D25F-ED67-4105310C819F}"/>
                </a:ext>
              </a:extLst>
            </p:cNvPr>
            <p:cNvSpPr txBox="1"/>
            <p:nvPr/>
          </p:nvSpPr>
          <p:spPr>
            <a:xfrm>
              <a:off x="2416975" y="1330646"/>
              <a:ext cx="1181531" cy="43970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Scale</a:t>
              </a:r>
              <a:endParaRPr lang="fr-FR" sz="600" dirty="0"/>
            </a:p>
            <a:p>
              <a:pPr algn="ctr"/>
              <a:r>
                <a:rPr lang="fr-FR" sz="600" dirty="0"/>
                <a:t>content</a:t>
              </a:r>
            </a:p>
          </p:txBody>
        </p:sp>
      </p:grp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A386598-694D-6A70-56A2-442BF1AFC90C}"/>
              </a:ext>
            </a:extLst>
          </p:cNvPr>
          <p:cNvCxnSpPr>
            <a:cxnSpLocks/>
            <a:stCxn id="69" idx="1"/>
            <a:endCxn id="163" idx="2"/>
          </p:cNvCxnSpPr>
          <p:nvPr/>
        </p:nvCxnSpPr>
        <p:spPr>
          <a:xfrm rot="10800000" flipH="1">
            <a:off x="1189025" y="2674240"/>
            <a:ext cx="3052848" cy="1966653"/>
          </a:xfrm>
          <a:prstGeom prst="bentConnector4">
            <a:avLst>
              <a:gd name="adj1" fmla="val -7488"/>
              <a:gd name="adj2" fmla="val 535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E815D97-1D4A-FECD-F057-A05EBE9AD200}"/>
              </a:ext>
            </a:extLst>
          </p:cNvPr>
          <p:cNvCxnSpPr>
            <a:cxnSpLocks/>
            <a:stCxn id="68" idx="1"/>
            <a:endCxn id="70" idx="3"/>
          </p:cNvCxnSpPr>
          <p:nvPr/>
        </p:nvCxnSpPr>
        <p:spPr>
          <a:xfrm flipH="1" flipV="1">
            <a:off x="3012041" y="4650346"/>
            <a:ext cx="180048" cy="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0701B262-513E-10B5-7565-1FD792BE87F0}"/>
              </a:ext>
            </a:extLst>
          </p:cNvPr>
          <p:cNvCxnSpPr>
            <a:cxnSpLocks/>
            <a:stCxn id="70" idx="1"/>
            <a:endCxn id="69" idx="3"/>
          </p:cNvCxnSpPr>
          <p:nvPr/>
        </p:nvCxnSpPr>
        <p:spPr>
          <a:xfrm flipH="1" flipV="1">
            <a:off x="2133444" y="4640892"/>
            <a:ext cx="176386" cy="9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46054E1-C660-ED87-1823-0A6AFD005C21}"/>
              </a:ext>
            </a:extLst>
          </p:cNvPr>
          <p:cNvGrpSpPr/>
          <p:nvPr/>
        </p:nvGrpSpPr>
        <p:grpSpPr>
          <a:xfrm>
            <a:off x="7470137" y="1744132"/>
            <a:ext cx="811560" cy="2281801"/>
            <a:chOff x="9337385" y="1744256"/>
            <a:chExt cx="1077306" cy="1934977"/>
          </a:xfrm>
        </p:grpSpPr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BEC97253-938D-BF1D-87A2-EBAE5C70C416}"/>
                </a:ext>
              </a:extLst>
            </p:cNvPr>
            <p:cNvSpPr/>
            <p:nvPr/>
          </p:nvSpPr>
          <p:spPr>
            <a:xfrm>
              <a:off x="9337385" y="1744256"/>
              <a:ext cx="1077306" cy="1934977"/>
            </a:xfrm>
            <a:prstGeom prst="round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F311D0C0-9F6C-A5EC-B897-AD91EBCD7F3F}"/>
                </a:ext>
              </a:extLst>
            </p:cNvPr>
            <p:cNvSpPr txBox="1"/>
            <p:nvPr/>
          </p:nvSpPr>
          <p:spPr>
            <a:xfrm>
              <a:off x="9461965" y="2736458"/>
              <a:ext cx="889931" cy="23489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Use informations</a:t>
              </a:r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1C8186CF-70E0-BCDA-8949-35897FA6C7EF}"/>
                </a:ext>
              </a:extLst>
            </p:cNvPr>
            <p:cNvSpPr txBox="1"/>
            <p:nvPr/>
          </p:nvSpPr>
          <p:spPr>
            <a:xfrm>
              <a:off x="9467745" y="3206906"/>
              <a:ext cx="889931" cy="23489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Transmit informations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BB11E92F-04B8-7282-18EF-319BA49C52BA}"/>
                </a:ext>
              </a:extLst>
            </p:cNvPr>
            <p:cNvSpPr txBox="1"/>
            <p:nvPr/>
          </p:nvSpPr>
          <p:spPr>
            <a:xfrm>
              <a:off x="9462933" y="2184461"/>
              <a:ext cx="889931" cy="23489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Take</a:t>
              </a:r>
              <a:r>
                <a:rPr lang="fr-FR" sz="600" dirty="0"/>
                <a:t> information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920149CD-E40C-9645-22DD-003D36348449}"/>
                </a:ext>
              </a:extLst>
            </p:cNvPr>
            <p:cNvSpPr txBox="1"/>
            <p:nvPr/>
          </p:nvSpPr>
          <p:spPr>
            <a:xfrm>
              <a:off x="9351873" y="1864432"/>
              <a:ext cx="1000023" cy="156598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Manage </a:t>
              </a:r>
              <a:r>
                <a:rPr lang="fr-FR" sz="600" dirty="0" err="1">
                  <a:solidFill>
                    <a:schemeClr val="bg1"/>
                  </a:solidFill>
                </a:rPr>
                <a:t>dat</a:t>
              </a:r>
              <a:endParaRPr lang="fr-FR" sz="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D862031-BD10-3C8E-EF5B-C795F2835464}"/>
              </a:ext>
            </a:extLst>
          </p:cNvPr>
          <p:cNvCxnSpPr>
            <a:cxnSpLocks/>
          </p:cNvCxnSpPr>
          <p:nvPr/>
        </p:nvCxnSpPr>
        <p:spPr>
          <a:xfrm>
            <a:off x="8951971" y="3636019"/>
            <a:ext cx="0" cy="127544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4754869C-6BFF-B57B-779F-29307CF41B90}"/>
              </a:ext>
            </a:extLst>
          </p:cNvPr>
          <p:cNvCxnSpPr>
            <a:cxnSpLocks/>
            <a:stCxn id="46" idx="0"/>
            <a:endCxn id="82" idx="3"/>
          </p:cNvCxnSpPr>
          <p:nvPr/>
        </p:nvCxnSpPr>
        <p:spPr>
          <a:xfrm rot="16200000" flipV="1">
            <a:off x="7793646" y="3493422"/>
            <a:ext cx="1359866" cy="47837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55CB668F-7261-589B-1A6A-1373D1E939BC}"/>
              </a:ext>
            </a:extLst>
          </p:cNvPr>
          <p:cNvCxnSpPr>
            <a:cxnSpLocks/>
            <a:stCxn id="82" idx="1"/>
            <a:endCxn id="53" idx="3"/>
          </p:cNvCxnSpPr>
          <p:nvPr/>
        </p:nvCxnSpPr>
        <p:spPr>
          <a:xfrm rot="10800000" flipV="1">
            <a:off x="6659828" y="3052676"/>
            <a:ext cx="904159" cy="3242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A11A6FB2-9579-BB8B-F02B-2E9D759D0A1B}"/>
              </a:ext>
            </a:extLst>
          </p:cNvPr>
          <p:cNvCxnSpPr>
            <a:cxnSpLocks/>
            <a:stCxn id="82" idx="1"/>
            <a:endCxn id="52" idx="3"/>
          </p:cNvCxnSpPr>
          <p:nvPr/>
        </p:nvCxnSpPr>
        <p:spPr>
          <a:xfrm rot="10800000">
            <a:off x="6645036" y="2741852"/>
            <a:ext cx="918951" cy="3108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88CE0F8F-09ED-0341-C83B-45B490FF619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H="1" flipV="1">
            <a:off x="6340602" y="2880350"/>
            <a:ext cx="14792" cy="35803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CBD9EB5D-FAF7-6FB4-E90E-2EE5B5E2E745}"/>
              </a:ext>
            </a:extLst>
          </p:cNvPr>
          <p:cNvCxnSpPr>
            <a:cxnSpLocks/>
            <a:stCxn id="53" idx="1"/>
            <a:endCxn id="68" idx="2"/>
          </p:cNvCxnSpPr>
          <p:nvPr/>
        </p:nvCxnSpPr>
        <p:spPr>
          <a:xfrm rot="10800000" flipV="1">
            <a:off x="3543195" y="3376882"/>
            <a:ext cx="2507766" cy="1417602"/>
          </a:xfrm>
          <a:prstGeom prst="bentConnector4">
            <a:avLst>
              <a:gd name="adj1" fmla="val 7550"/>
              <a:gd name="adj2" fmla="val 1161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BA61063C-79A0-8ECA-DA8C-1568E9F82F46}"/>
              </a:ext>
            </a:extLst>
          </p:cNvPr>
          <p:cNvCxnSpPr>
            <a:cxnSpLocks/>
            <a:stCxn id="53" idx="1"/>
            <a:endCxn id="70" idx="2"/>
          </p:cNvCxnSpPr>
          <p:nvPr/>
        </p:nvCxnSpPr>
        <p:spPr>
          <a:xfrm rot="10800000" flipV="1">
            <a:off x="2660937" y="3376881"/>
            <a:ext cx="3390025" cy="1411963"/>
          </a:xfrm>
          <a:prstGeom prst="bentConnector4">
            <a:avLst>
              <a:gd name="adj1" fmla="val 5860"/>
              <a:gd name="adj2" fmla="val 1161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D1FEFCF5-9E38-6CAC-8A0E-5B4A6474A5CE}"/>
              </a:ext>
            </a:extLst>
          </p:cNvPr>
          <p:cNvCxnSpPr>
            <a:cxnSpLocks/>
            <a:stCxn id="53" idx="1"/>
            <a:endCxn id="69" idx="2"/>
          </p:cNvCxnSpPr>
          <p:nvPr/>
        </p:nvCxnSpPr>
        <p:spPr>
          <a:xfrm rot="10800000" flipV="1">
            <a:off x="1661235" y="3376881"/>
            <a:ext cx="4389726" cy="1402509"/>
          </a:xfrm>
          <a:prstGeom prst="bentConnector4">
            <a:avLst>
              <a:gd name="adj1" fmla="val 4310"/>
              <a:gd name="adj2" fmla="val 1162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316E545E-B09F-24D1-B34C-61F9C569FBF2}"/>
              </a:ext>
            </a:extLst>
          </p:cNvPr>
          <p:cNvCxnSpPr>
            <a:cxnSpLocks/>
            <a:stCxn id="52" idx="1"/>
            <a:endCxn id="35" idx="0"/>
          </p:cNvCxnSpPr>
          <p:nvPr/>
        </p:nvCxnSpPr>
        <p:spPr>
          <a:xfrm rot="10800000">
            <a:off x="3421869" y="2403853"/>
            <a:ext cx="2614301" cy="337999"/>
          </a:xfrm>
          <a:prstGeom prst="bentConnector4">
            <a:avLst>
              <a:gd name="adj1" fmla="val 10630"/>
              <a:gd name="adj2" fmla="val 1676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692FD230-98D9-3594-AC31-31270B2C748E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9724892" y="3725074"/>
            <a:ext cx="0" cy="213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19506D54-111C-3ADF-3704-1EBD42C9376E}"/>
              </a:ext>
            </a:extLst>
          </p:cNvPr>
          <p:cNvCxnSpPr>
            <a:cxnSpLocks/>
            <a:stCxn id="41" idx="0"/>
            <a:endCxn id="82" idx="3"/>
          </p:cNvCxnSpPr>
          <p:nvPr/>
        </p:nvCxnSpPr>
        <p:spPr>
          <a:xfrm rot="16200000" flipV="1">
            <a:off x="8781943" y="2505126"/>
            <a:ext cx="395399" cy="14905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2966989A-8485-03A4-08DF-6529D61C106A}"/>
              </a:ext>
            </a:extLst>
          </p:cNvPr>
          <p:cNvGrpSpPr/>
          <p:nvPr/>
        </p:nvGrpSpPr>
        <p:grpSpPr>
          <a:xfrm>
            <a:off x="7995232" y="5405664"/>
            <a:ext cx="663615" cy="842941"/>
            <a:chOff x="8799299" y="806941"/>
            <a:chExt cx="1595502" cy="1036310"/>
          </a:xfrm>
        </p:grpSpPr>
        <p:sp>
          <p:nvSpPr>
            <p:cNvPr id="114" name="Rectangle : coins arrondis 113">
              <a:extLst>
                <a:ext uri="{FF2B5EF4-FFF2-40B4-BE49-F238E27FC236}">
                  <a16:creationId xmlns:a16="http://schemas.microsoft.com/office/drawing/2014/main" id="{5991D5BE-2863-0F68-57E6-30137151B33E}"/>
                </a:ext>
              </a:extLst>
            </p:cNvPr>
            <p:cNvSpPr/>
            <p:nvPr/>
          </p:nvSpPr>
          <p:spPr>
            <a:xfrm>
              <a:off x="8799299" y="806941"/>
              <a:ext cx="1595502" cy="103631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74C5E7A1-AA5D-E81E-813B-A213FB89C8BD}"/>
                </a:ext>
              </a:extLst>
            </p:cNvPr>
            <p:cNvSpPr txBox="1"/>
            <p:nvPr/>
          </p:nvSpPr>
          <p:spPr>
            <a:xfrm>
              <a:off x="8902135" y="893471"/>
              <a:ext cx="1381434" cy="3405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Machine</a:t>
              </a:r>
            </a:p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électrique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5A36D2F9-D36C-E033-420F-BF74BABB401C}"/>
                </a:ext>
              </a:extLst>
            </p:cNvPr>
            <p:cNvSpPr txBox="1"/>
            <p:nvPr/>
          </p:nvSpPr>
          <p:spPr>
            <a:xfrm>
              <a:off x="8902138" y="1325394"/>
              <a:ext cx="1381434" cy="2270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Ordinateur</a:t>
              </a:r>
            </a:p>
          </p:txBody>
        </p:sp>
      </p:grp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F8B871D0-32A5-E7B6-50F2-14BE773AF52B}"/>
              </a:ext>
            </a:extLst>
          </p:cNvPr>
          <p:cNvCxnSpPr>
            <a:cxnSpLocks/>
            <a:stCxn id="45" idx="2"/>
            <a:endCxn id="116" idx="1"/>
          </p:cNvCxnSpPr>
          <p:nvPr/>
        </p:nvCxnSpPr>
        <p:spPr>
          <a:xfrm rot="16200000" flipH="1">
            <a:off x="7354265" y="5235969"/>
            <a:ext cx="1234924" cy="1325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A5B24D6F-09B0-2293-EEB0-CF9D614FA3AA}"/>
              </a:ext>
            </a:extLst>
          </p:cNvPr>
          <p:cNvCxnSpPr>
            <a:cxnSpLocks/>
            <a:stCxn id="84" idx="2"/>
            <a:endCxn id="82" idx="0"/>
          </p:cNvCxnSpPr>
          <p:nvPr/>
        </p:nvCxnSpPr>
        <p:spPr>
          <a:xfrm flipH="1">
            <a:off x="7899189" y="2540238"/>
            <a:ext cx="729" cy="373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321A9F6-B70D-6EBD-4E29-E9B0431B2FAA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899189" y="3191175"/>
            <a:ext cx="4354" cy="277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2C475A1A-1508-830D-642D-78AF5DC1832D}"/>
              </a:ext>
            </a:extLst>
          </p:cNvPr>
          <p:cNvCxnSpPr>
            <a:cxnSpLocks/>
            <a:stCxn id="35" idx="1"/>
            <a:endCxn id="445" idx="3"/>
          </p:cNvCxnSpPr>
          <p:nvPr/>
        </p:nvCxnSpPr>
        <p:spPr>
          <a:xfrm flipH="1">
            <a:off x="710803" y="2542352"/>
            <a:ext cx="2379804" cy="9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94D498BD-3A39-CF9B-A53B-3346AF701059}"/>
              </a:ext>
            </a:extLst>
          </p:cNvPr>
          <p:cNvCxnSpPr>
            <a:cxnSpLocks/>
            <a:stCxn id="163" idx="1"/>
            <a:endCxn id="35" idx="3"/>
          </p:cNvCxnSpPr>
          <p:nvPr/>
        </p:nvCxnSpPr>
        <p:spPr>
          <a:xfrm flipH="1">
            <a:off x="3753128" y="2535740"/>
            <a:ext cx="157484" cy="6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 : en angle 175">
            <a:extLst>
              <a:ext uri="{FF2B5EF4-FFF2-40B4-BE49-F238E27FC236}">
                <a16:creationId xmlns:a16="http://schemas.microsoft.com/office/drawing/2014/main" id="{4026B788-7FD3-532D-0FD7-8A2F4426ABD7}"/>
              </a:ext>
            </a:extLst>
          </p:cNvPr>
          <p:cNvCxnSpPr>
            <a:cxnSpLocks/>
            <a:stCxn id="52" idx="1"/>
            <a:endCxn id="163" idx="0"/>
          </p:cNvCxnSpPr>
          <p:nvPr/>
        </p:nvCxnSpPr>
        <p:spPr>
          <a:xfrm rot="10800000">
            <a:off x="4241873" y="2397241"/>
            <a:ext cx="1794296" cy="344611"/>
          </a:xfrm>
          <a:prstGeom prst="bentConnector4">
            <a:avLst>
              <a:gd name="adj1" fmla="val 15288"/>
              <a:gd name="adj2" fmla="val 1663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8D45CEA9-53B9-F80A-9FAD-92363EB5E53F}"/>
              </a:ext>
            </a:extLst>
          </p:cNvPr>
          <p:cNvCxnSpPr>
            <a:cxnSpLocks/>
            <a:stCxn id="116" idx="3"/>
            <a:endCxn id="46" idx="2"/>
          </p:cNvCxnSpPr>
          <p:nvPr/>
        </p:nvCxnSpPr>
        <p:spPr>
          <a:xfrm flipV="1">
            <a:off x="8612584" y="4689541"/>
            <a:ext cx="100182" cy="12301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eur : en angle 345">
            <a:extLst>
              <a:ext uri="{FF2B5EF4-FFF2-40B4-BE49-F238E27FC236}">
                <a16:creationId xmlns:a16="http://schemas.microsoft.com/office/drawing/2014/main" id="{3B713421-4231-1324-72D5-526FE27DEFC6}"/>
              </a:ext>
            </a:extLst>
          </p:cNvPr>
          <p:cNvCxnSpPr>
            <a:cxnSpLocks/>
            <a:stCxn id="83" idx="2"/>
            <a:endCxn id="45" idx="0"/>
          </p:cNvCxnSpPr>
          <p:nvPr/>
        </p:nvCxnSpPr>
        <p:spPr>
          <a:xfrm rot="16200000" flipH="1">
            <a:off x="7573574" y="4075913"/>
            <a:ext cx="661842" cy="19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 : en angle 353">
            <a:extLst>
              <a:ext uri="{FF2B5EF4-FFF2-40B4-BE49-F238E27FC236}">
                <a16:creationId xmlns:a16="http://schemas.microsoft.com/office/drawing/2014/main" id="{10C01CE4-85AB-4CD9-481C-DB5D78E92BEA}"/>
              </a:ext>
            </a:extLst>
          </p:cNvPr>
          <p:cNvCxnSpPr>
            <a:cxnSpLocks/>
            <a:stCxn id="20" idx="3"/>
            <a:endCxn id="40" idx="3"/>
          </p:cNvCxnSpPr>
          <p:nvPr/>
        </p:nvCxnSpPr>
        <p:spPr>
          <a:xfrm flipV="1">
            <a:off x="10059486" y="4077355"/>
            <a:ext cx="37491" cy="1963488"/>
          </a:xfrm>
          <a:prstGeom prst="bentConnector3">
            <a:avLst>
              <a:gd name="adj1" fmla="val 7097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 : en angle 385">
            <a:extLst>
              <a:ext uri="{FF2B5EF4-FFF2-40B4-BE49-F238E27FC236}">
                <a16:creationId xmlns:a16="http://schemas.microsoft.com/office/drawing/2014/main" id="{D3D22584-683E-0C5D-7BEF-9C5B7368ED48}"/>
              </a:ext>
            </a:extLst>
          </p:cNvPr>
          <p:cNvCxnSpPr>
            <a:cxnSpLocks/>
            <a:stCxn id="293" idx="1"/>
            <a:endCxn id="68" idx="3"/>
          </p:cNvCxnSpPr>
          <p:nvPr/>
        </p:nvCxnSpPr>
        <p:spPr>
          <a:xfrm rot="10800000">
            <a:off x="3894300" y="4655986"/>
            <a:ext cx="533428" cy="2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necteur : en angle 686">
            <a:extLst>
              <a:ext uri="{FF2B5EF4-FFF2-40B4-BE49-F238E27FC236}">
                <a16:creationId xmlns:a16="http://schemas.microsoft.com/office/drawing/2014/main" id="{0627D915-D1F9-BCE9-2276-A164E42DDFB7}"/>
              </a:ext>
            </a:extLst>
          </p:cNvPr>
          <p:cNvCxnSpPr>
            <a:cxnSpLocks/>
            <a:stCxn id="29" idx="2"/>
            <a:endCxn id="84" idx="3"/>
          </p:cNvCxnSpPr>
          <p:nvPr/>
        </p:nvCxnSpPr>
        <p:spPr>
          <a:xfrm rot="5400000">
            <a:off x="8101978" y="1134971"/>
            <a:ext cx="1399912" cy="11336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A6AC2A1D-3E52-BE0E-C4CA-2D93BD192F0D}"/>
              </a:ext>
            </a:extLst>
          </p:cNvPr>
          <p:cNvSpPr txBox="1"/>
          <p:nvPr/>
        </p:nvSpPr>
        <p:spPr>
          <a:xfrm>
            <a:off x="5734159" y="950063"/>
            <a:ext cx="172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EOS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A9344FF7-9467-61FD-BC46-9B66D332750F}"/>
              </a:ext>
            </a:extLst>
          </p:cNvPr>
          <p:cNvCxnSpPr>
            <a:cxnSpLocks/>
            <a:stCxn id="293" idx="3"/>
            <a:endCxn id="163" idx="3"/>
          </p:cNvCxnSpPr>
          <p:nvPr/>
        </p:nvCxnSpPr>
        <p:spPr>
          <a:xfrm flipH="1" flipV="1">
            <a:off x="4573133" y="2535740"/>
            <a:ext cx="792395" cy="2120452"/>
          </a:xfrm>
          <a:prstGeom prst="bentConnector3">
            <a:avLst>
              <a:gd name="adj1" fmla="val -2884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8">
            <a:extLst>
              <a:ext uri="{FF2B5EF4-FFF2-40B4-BE49-F238E27FC236}">
                <a16:creationId xmlns:a16="http://schemas.microsoft.com/office/drawing/2014/main" id="{2600EBDF-DC35-455D-9D84-703E9665670C}"/>
              </a:ext>
            </a:extLst>
          </p:cNvPr>
          <p:cNvSpPr/>
          <p:nvPr/>
        </p:nvSpPr>
        <p:spPr>
          <a:xfrm rot="10800000">
            <a:off x="5625380" y="1132545"/>
            <a:ext cx="1421501" cy="760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1714865" y="3340817"/>
            <a:ext cx="9840594" cy="1243015"/>
          </a:xfrm>
          <a:prstGeom prst="roundRect">
            <a:avLst/>
          </a:prstGeom>
          <a:gradFill flip="none" rotWithShape="1">
            <a:gsLst>
              <a:gs pos="0">
                <a:srgbClr val="79B94F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1714865" y="4714877"/>
            <a:ext cx="9840594" cy="12910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rgbClr val="FFC60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727856" y="1969591"/>
            <a:ext cx="9615615" cy="12430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21000"/>
                </a:schemeClr>
              </a:gs>
              <a:gs pos="50000">
                <a:schemeClr val="accent3">
                  <a:lumMod val="60000"/>
                  <a:lumOff val="40000"/>
                  <a:alpha val="4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CESAMES Method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4ED342-B44F-8F79-7F9B-6FB470F335B1}"/>
              </a:ext>
            </a:extLst>
          </p:cNvPr>
          <p:cNvSpPr txBox="1"/>
          <p:nvPr/>
        </p:nvSpPr>
        <p:spPr>
          <a:xfrm>
            <a:off x="10668629" y="84844"/>
            <a:ext cx="156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CESAM - </a:t>
            </a:r>
            <a:r>
              <a:rPr lang="fr-FR" b="1" i="1" dirty="0" err="1"/>
              <a:t>Grid</a:t>
            </a:r>
            <a:endParaRPr lang="fr-FR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66336-6078-4A83-B542-1782417A055D}"/>
              </a:ext>
            </a:extLst>
          </p:cNvPr>
          <p:cNvSpPr/>
          <p:nvPr/>
        </p:nvSpPr>
        <p:spPr>
          <a:xfrm>
            <a:off x="4040448" y="4999541"/>
            <a:ext cx="7258506" cy="7548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90A01-E509-4F42-993B-367FF604BDE9}"/>
              </a:ext>
            </a:extLst>
          </p:cNvPr>
          <p:cNvSpPr/>
          <p:nvPr/>
        </p:nvSpPr>
        <p:spPr>
          <a:xfrm>
            <a:off x="4040448" y="3631759"/>
            <a:ext cx="7258506" cy="7548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41B545-1CEB-4C11-BB95-62DA78428842}"/>
              </a:ext>
            </a:extLst>
          </p:cNvPr>
          <p:cNvSpPr/>
          <p:nvPr/>
        </p:nvSpPr>
        <p:spPr>
          <a:xfrm>
            <a:off x="4000292" y="2267945"/>
            <a:ext cx="7258506" cy="7548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5639033" y="1801888"/>
            <a:ext cx="25493" cy="38766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8">
            <a:extLst>
              <a:ext uri="{FF2B5EF4-FFF2-40B4-BE49-F238E27FC236}">
                <a16:creationId xmlns:a16="http://schemas.microsoft.com/office/drawing/2014/main" id="{12120060-CB63-4FC7-BEA6-F3DFB00756B7}"/>
              </a:ext>
            </a:extLst>
          </p:cNvPr>
          <p:cNvSpPr/>
          <p:nvPr/>
        </p:nvSpPr>
        <p:spPr>
          <a:xfrm rot="10800000">
            <a:off x="4144484" y="2351783"/>
            <a:ext cx="1387102" cy="586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4EF780-FF51-48D3-8E92-F1B3F5F922E4}"/>
              </a:ext>
            </a:extLst>
          </p:cNvPr>
          <p:cNvSpPr txBox="1"/>
          <p:nvPr/>
        </p:nvSpPr>
        <p:spPr>
          <a:xfrm>
            <a:off x="3533747" y="2490973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Mission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21CD509-5555-4FEF-92D6-20C984D953A5}"/>
              </a:ext>
            </a:extLst>
          </p:cNvPr>
          <p:cNvSpPr txBox="1"/>
          <p:nvPr/>
        </p:nvSpPr>
        <p:spPr>
          <a:xfrm>
            <a:off x="5101815" y="1278668"/>
            <a:ext cx="250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Expected </a:t>
            </a:r>
          </a:p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Properties</a:t>
            </a:r>
          </a:p>
        </p:txBody>
      </p:sp>
      <p:sp>
        <p:nvSpPr>
          <p:cNvPr id="21" name="Rectangle à coins arrondis 8">
            <a:extLst>
              <a:ext uri="{FF2B5EF4-FFF2-40B4-BE49-F238E27FC236}">
                <a16:creationId xmlns:a16="http://schemas.microsoft.com/office/drawing/2014/main" id="{B905C80E-4071-4D39-80CA-B2B5F699223B}"/>
              </a:ext>
            </a:extLst>
          </p:cNvPr>
          <p:cNvSpPr/>
          <p:nvPr/>
        </p:nvSpPr>
        <p:spPr>
          <a:xfrm rot="10800000">
            <a:off x="7046881" y="1145701"/>
            <a:ext cx="4174099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46CB0F-5E6A-43A1-BD2B-A16A34E06432}"/>
              </a:ext>
            </a:extLst>
          </p:cNvPr>
          <p:cNvSpPr txBox="1"/>
          <p:nvPr/>
        </p:nvSpPr>
        <p:spPr>
          <a:xfrm>
            <a:off x="7953890" y="1199326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Description</a:t>
            </a:r>
          </a:p>
        </p:txBody>
      </p:sp>
      <p:sp>
        <p:nvSpPr>
          <p:cNvPr id="27" name="Rectangle à coins arrondis 8">
            <a:extLst>
              <a:ext uri="{FF2B5EF4-FFF2-40B4-BE49-F238E27FC236}">
                <a16:creationId xmlns:a16="http://schemas.microsoft.com/office/drawing/2014/main" id="{E51331A9-57C3-40DE-9065-4CEFC9CBC60F}"/>
              </a:ext>
            </a:extLst>
          </p:cNvPr>
          <p:cNvSpPr/>
          <p:nvPr/>
        </p:nvSpPr>
        <p:spPr>
          <a:xfrm rot="10800000">
            <a:off x="8464623" y="1530644"/>
            <a:ext cx="1387102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287BA0C-80DE-4D13-8A09-7CE24E255279}"/>
              </a:ext>
            </a:extLst>
          </p:cNvPr>
          <p:cNvSpPr txBox="1"/>
          <p:nvPr/>
        </p:nvSpPr>
        <p:spPr>
          <a:xfrm>
            <a:off x="7953890" y="1572003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Static</a:t>
            </a:r>
          </a:p>
        </p:txBody>
      </p:sp>
      <p:sp>
        <p:nvSpPr>
          <p:cNvPr id="29" name="Rectangle à coins arrondis 8">
            <a:extLst>
              <a:ext uri="{FF2B5EF4-FFF2-40B4-BE49-F238E27FC236}">
                <a16:creationId xmlns:a16="http://schemas.microsoft.com/office/drawing/2014/main" id="{0BB0AFD9-6EE8-48B2-B0F1-93129B6FA1FC}"/>
              </a:ext>
            </a:extLst>
          </p:cNvPr>
          <p:cNvSpPr/>
          <p:nvPr/>
        </p:nvSpPr>
        <p:spPr>
          <a:xfrm rot="10800000">
            <a:off x="9854284" y="1531150"/>
            <a:ext cx="1387102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29EEA63-315C-464A-B3CC-3974E2ED26C3}"/>
              </a:ext>
            </a:extLst>
          </p:cNvPr>
          <p:cNvSpPr txBox="1"/>
          <p:nvPr/>
        </p:nvSpPr>
        <p:spPr>
          <a:xfrm>
            <a:off x="9286862" y="1564703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Dynamic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5331046-0B75-4730-8FF4-153E332CD7BE}"/>
              </a:ext>
            </a:extLst>
          </p:cNvPr>
          <p:cNvSpPr txBox="1"/>
          <p:nvPr/>
        </p:nvSpPr>
        <p:spPr>
          <a:xfrm>
            <a:off x="5969157" y="2420073"/>
            <a:ext cx="796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BDFD93-866C-4CEE-BDB1-59DE32824DDA}"/>
              </a:ext>
            </a:extLst>
          </p:cNvPr>
          <p:cNvSpPr txBox="1"/>
          <p:nvPr/>
        </p:nvSpPr>
        <p:spPr>
          <a:xfrm>
            <a:off x="7122642" y="2324225"/>
            <a:ext cx="13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FA778B-F09D-43B7-B201-2D714A6C0444}"/>
              </a:ext>
            </a:extLst>
          </p:cNvPr>
          <p:cNvSpPr txBox="1"/>
          <p:nvPr/>
        </p:nvSpPr>
        <p:spPr>
          <a:xfrm>
            <a:off x="8500786" y="2413838"/>
            <a:ext cx="13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</a:t>
            </a:r>
            <a:endParaRPr lang="fr-FR" sz="14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28AD50-C1F0-4A26-97B8-A2723FCF4F06}"/>
              </a:ext>
            </a:extLst>
          </p:cNvPr>
          <p:cNvSpPr txBox="1"/>
          <p:nvPr/>
        </p:nvSpPr>
        <p:spPr>
          <a:xfrm>
            <a:off x="9894580" y="2325550"/>
            <a:ext cx="13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Scenario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à coins arrondis 8">
            <a:extLst>
              <a:ext uri="{FF2B5EF4-FFF2-40B4-BE49-F238E27FC236}">
                <a16:creationId xmlns:a16="http://schemas.microsoft.com/office/drawing/2014/main" id="{DA89C7C8-D3BC-4AFB-BAAC-FFEE206F75E8}"/>
              </a:ext>
            </a:extLst>
          </p:cNvPr>
          <p:cNvSpPr/>
          <p:nvPr/>
        </p:nvSpPr>
        <p:spPr>
          <a:xfrm rot="10800000">
            <a:off x="4172181" y="3688098"/>
            <a:ext cx="1387102" cy="586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260E44F-5F00-419B-88E0-3B7DB8BD78F3}"/>
              </a:ext>
            </a:extLst>
          </p:cNvPr>
          <p:cNvSpPr txBox="1"/>
          <p:nvPr/>
        </p:nvSpPr>
        <p:spPr>
          <a:xfrm>
            <a:off x="3551863" y="3810995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Functional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626293C-DA04-4773-A378-A7A3752294D2}"/>
              </a:ext>
            </a:extLst>
          </p:cNvPr>
          <p:cNvSpPr txBox="1"/>
          <p:nvPr/>
        </p:nvSpPr>
        <p:spPr>
          <a:xfrm>
            <a:off x="5667144" y="3644142"/>
            <a:ext cx="15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C9455D5-6E06-4F4C-9175-76817F222E38}"/>
              </a:ext>
            </a:extLst>
          </p:cNvPr>
          <p:cNvSpPr txBox="1"/>
          <p:nvPr/>
        </p:nvSpPr>
        <p:spPr>
          <a:xfrm>
            <a:off x="7026272" y="3657061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FE7A5B-2236-4F86-8728-EF5DE1556369}"/>
              </a:ext>
            </a:extLst>
          </p:cNvPr>
          <p:cNvSpPr txBox="1"/>
          <p:nvPr/>
        </p:nvSpPr>
        <p:spPr>
          <a:xfrm>
            <a:off x="8368860" y="3751962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59CF0A1-7D00-40EA-9BAD-265349A09BF1}"/>
              </a:ext>
            </a:extLst>
          </p:cNvPr>
          <p:cNvSpPr txBox="1"/>
          <p:nvPr/>
        </p:nvSpPr>
        <p:spPr>
          <a:xfrm>
            <a:off x="9826229" y="3634738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Scenario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à coins arrondis 8">
            <a:extLst>
              <a:ext uri="{FF2B5EF4-FFF2-40B4-BE49-F238E27FC236}">
                <a16:creationId xmlns:a16="http://schemas.microsoft.com/office/drawing/2014/main" id="{3DD55CE6-5585-41A8-B072-B6728390D73C}"/>
              </a:ext>
            </a:extLst>
          </p:cNvPr>
          <p:cNvSpPr/>
          <p:nvPr/>
        </p:nvSpPr>
        <p:spPr>
          <a:xfrm rot="10800000">
            <a:off x="4197123" y="5084602"/>
            <a:ext cx="1387102" cy="586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DAB14D2-49CD-479D-AF13-3B5371531A81}"/>
              </a:ext>
            </a:extLst>
          </p:cNvPr>
          <p:cNvSpPr txBox="1"/>
          <p:nvPr/>
        </p:nvSpPr>
        <p:spPr>
          <a:xfrm>
            <a:off x="3853191" y="5236913"/>
            <a:ext cx="2005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Constructional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DEBE348-08B4-44A6-9C11-13AB93B2A469}"/>
              </a:ext>
            </a:extLst>
          </p:cNvPr>
          <p:cNvSpPr txBox="1"/>
          <p:nvPr/>
        </p:nvSpPr>
        <p:spPr>
          <a:xfrm>
            <a:off x="5633466" y="5098773"/>
            <a:ext cx="15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FBD1B4C-5F9C-4661-9553-8831BB31D6D4}"/>
              </a:ext>
            </a:extLst>
          </p:cNvPr>
          <p:cNvSpPr txBox="1"/>
          <p:nvPr/>
        </p:nvSpPr>
        <p:spPr>
          <a:xfrm>
            <a:off x="7049441" y="5222075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38A9C9-7404-4E08-9F93-4F04FB2E0F60}"/>
              </a:ext>
            </a:extLst>
          </p:cNvPr>
          <p:cNvSpPr txBox="1"/>
          <p:nvPr/>
        </p:nvSpPr>
        <p:spPr>
          <a:xfrm>
            <a:off x="8434356" y="5218094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7773DC4-F2C1-44DE-A245-68CED0D7F039}"/>
              </a:ext>
            </a:extLst>
          </p:cNvPr>
          <p:cNvSpPr txBox="1"/>
          <p:nvPr/>
        </p:nvSpPr>
        <p:spPr>
          <a:xfrm>
            <a:off x="9808976" y="5101887"/>
            <a:ext cx="15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Scenario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2" y="1787401"/>
            <a:ext cx="3628571" cy="4416382"/>
          </a:xfrm>
          <a:prstGeom prst="rect">
            <a:avLst/>
          </a:prstGeom>
        </p:spPr>
      </p:pic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7049441" y="1813634"/>
            <a:ext cx="25493" cy="38766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8466848" y="1787401"/>
            <a:ext cx="43680" cy="39669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9858762" y="1805148"/>
            <a:ext cx="43680" cy="39669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8">
            <a:extLst>
              <a:ext uri="{FF2B5EF4-FFF2-40B4-BE49-F238E27FC236}">
                <a16:creationId xmlns:a16="http://schemas.microsoft.com/office/drawing/2014/main" id="{2C54BCB6-220E-440F-8162-022E25AC5006}"/>
              </a:ext>
            </a:extLst>
          </p:cNvPr>
          <p:cNvSpPr/>
          <p:nvPr/>
        </p:nvSpPr>
        <p:spPr>
          <a:xfrm rot="10800000">
            <a:off x="7048843" y="1538573"/>
            <a:ext cx="1427492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496C83-5E21-46CB-BC94-4284ACF1CDF8}"/>
              </a:ext>
            </a:extLst>
          </p:cNvPr>
          <p:cNvSpPr txBox="1"/>
          <p:nvPr/>
        </p:nvSpPr>
        <p:spPr>
          <a:xfrm>
            <a:off x="6551925" y="1558216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State</a:t>
            </a:r>
          </a:p>
        </p:txBody>
      </p:sp>
      <p:sp>
        <p:nvSpPr>
          <p:cNvPr id="56" name="Accolade fermante 55"/>
          <p:cNvSpPr/>
          <p:nvPr/>
        </p:nvSpPr>
        <p:spPr>
          <a:xfrm>
            <a:off x="11280970" y="1787401"/>
            <a:ext cx="381936" cy="4274533"/>
          </a:xfrm>
          <a:prstGeom prst="rightBrace">
            <a:avLst/>
          </a:prstGeom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ccolade fermante 56"/>
          <p:cNvSpPr/>
          <p:nvPr/>
        </p:nvSpPr>
        <p:spPr>
          <a:xfrm rot="16200000">
            <a:off x="8274194" y="-1865698"/>
            <a:ext cx="322569" cy="5815984"/>
          </a:xfrm>
          <a:prstGeom prst="rightBrace">
            <a:avLst/>
          </a:prstGeom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 rot="5400000">
            <a:off x="10692556" y="3842676"/>
            <a:ext cx="2416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Viewpoints</a:t>
            </a:r>
            <a:endParaRPr lang="fr-FR" sz="12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84386" y="561909"/>
            <a:ext cx="2416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fr-FR" sz="12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BC70FF60-1903-B747-D270-E8B9E1F753A0}"/>
              </a:ext>
            </a:extLst>
          </p:cNvPr>
          <p:cNvSpPr/>
          <p:nvPr/>
        </p:nvSpPr>
        <p:spPr>
          <a:xfrm>
            <a:off x="76287" y="1949939"/>
            <a:ext cx="11250725" cy="138028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4">
            <a:extLst>
              <a:ext uri="{FF2B5EF4-FFF2-40B4-BE49-F238E27FC236}">
                <a16:creationId xmlns:a16="http://schemas.microsoft.com/office/drawing/2014/main" id="{AB07169C-8590-6C2A-958D-975BB310109C}"/>
              </a:ext>
            </a:extLst>
          </p:cNvPr>
          <p:cNvSpPr/>
          <p:nvPr/>
        </p:nvSpPr>
        <p:spPr>
          <a:xfrm>
            <a:off x="75493" y="3340817"/>
            <a:ext cx="11250725" cy="136300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EF7D7419-AFA5-5F57-01E2-7474635098D9}"/>
              </a:ext>
            </a:extLst>
          </p:cNvPr>
          <p:cNvGraphicFramePr/>
          <p:nvPr/>
        </p:nvGraphicFramePr>
        <p:xfrm>
          <a:off x="1733858" y="6462636"/>
          <a:ext cx="8431841" cy="235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3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System Architecture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481BB-8328-13F9-D8AD-C0D7EF56A7B3}"/>
              </a:ext>
            </a:extLst>
          </p:cNvPr>
          <p:cNvSpPr txBox="1"/>
          <p:nvPr/>
        </p:nvSpPr>
        <p:spPr>
          <a:xfrm>
            <a:off x="152573" y="2018596"/>
            <a:ext cx="6460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24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Ensacheuse Open-Source</a:t>
            </a:r>
          </a:p>
          <a:p>
            <a:endParaRPr lang="fr-FR" sz="2400" b="1" i="1" u="sng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1: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Derigent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Alexandre </a:t>
            </a:r>
            <a:endParaRPr lang="fr-FR" sz="2400" b="1" i="1" u="sng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b="1" i="1" u="sng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Roux clément 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B7CA831-4D75-D2BF-C27B-0B77678D1F34}"/>
              </a:ext>
            </a:extLst>
          </p:cNvPr>
          <p:cNvSpPr/>
          <p:nvPr/>
        </p:nvSpPr>
        <p:spPr>
          <a:xfrm>
            <a:off x="6095999" y="785004"/>
            <a:ext cx="6019713" cy="540876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1F806-3C7F-5FF2-D634-1B69577D552E}"/>
              </a:ext>
            </a:extLst>
          </p:cNvPr>
          <p:cNvSpPr txBox="1"/>
          <p:nvPr/>
        </p:nvSpPr>
        <p:spPr>
          <a:xfrm>
            <a:off x="7195631" y="3075165"/>
            <a:ext cx="418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illustration of the system</a:t>
            </a:r>
            <a:endParaRPr lang="fr-FR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4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009D2-9D77-E405-EA12-B7ADD0A7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20</a:t>
            </a:fld>
            <a:endParaRPr lang="fr-FR"/>
          </a:p>
        </p:txBody>
      </p:sp>
      <p:sp>
        <p:nvSpPr>
          <p:cNvPr id="5" name="Rectangle à coins arrondis 8">
            <a:extLst>
              <a:ext uri="{FF2B5EF4-FFF2-40B4-BE49-F238E27FC236}">
                <a16:creationId xmlns:a16="http://schemas.microsoft.com/office/drawing/2014/main" id="{35262594-42B0-BFB5-F8A0-27F428F271A3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4F6489-5CA8-C764-D15F-70E0B4B4CE13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Constructional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r>
              <a:rPr lang="fr-FR" sz="2400" b="1" i="1" dirty="0" err="1">
                <a:solidFill>
                  <a:schemeClr val="bg1"/>
                </a:solidFill>
              </a:rPr>
              <a:t>requirement</a:t>
            </a:r>
            <a:endParaRPr lang="fr-FR" sz="2400" b="1" i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74225-38EB-3E66-1F22-DEED4084189A}"/>
              </a:ext>
            </a:extLst>
          </p:cNvPr>
          <p:cNvSpPr txBox="1"/>
          <p:nvPr/>
        </p:nvSpPr>
        <p:spPr>
          <a:xfrm>
            <a:off x="8610601" y="84844"/>
            <a:ext cx="362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Construction </a:t>
            </a:r>
            <a:r>
              <a:rPr lang="fr-FR" b="1" i="1" dirty="0" err="1"/>
              <a:t>requirement</a:t>
            </a:r>
            <a:r>
              <a:rPr lang="fr-FR" b="1" i="1" dirty="0"/>
              <a:t>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EBBF354-27DA-7A45-9BD0-74B9C5D8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9406"/>
              </p:ext>
            </p:extLst>
          </p:nvPr>
        </p:nvGraphicFramePr>
        <p:xfrm>
          <a:off x="1772920" y="142070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6138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Les requis de construction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2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est capable de stocker 1 kg de contenue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1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est construit à partir de matériel accessible au grand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est capable d’être mis à jour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0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est disponible sous forme d’un DIY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2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est </a:t>
                      </a:r>
                      <a:r>
                        <a:rPr lang="fr-FR" noProof="0"/>
                        <a:t>facilement assemblable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9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n’a pas de composant vis sans 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9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9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Constructional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8406063" y="161940"/>
            <a:ext cx="36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/>
              <a:t>Constructional</a:t>
            </a:r>
            <a:r>
              <a:rPr lang="fr-FR" b="1" i="1" dirty="0"/>
              <a:t>  Breakdown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294259" y="700876"/>
            <a:ext cx="1083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constructional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breakdown structure + descriptions of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components</a:t>
            </a:r>
            <a:endParaRPr lang="fr-FR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A9C51-D8AF-1954-980B-A01F51A8E7F1}"/>
              </a:ext>
            </a:extLst>
          </p:cNvPr>
          <p:cNvSpPr/>
          <p:nvPr/>
        </p:nvSpPr>
        <p:spPr>
          <a:xfrm>
            <a:off x="10791965" y="1920451"/>
            <a:ext cx="193710" cy="3133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C4450-DC06-5B0E-6BC2-8549FE948A2B}"/>
              </a:ext>
            </a:extLst>
          </p:cNvPr>
          <p:cNvSpPr/>
          <p:nvPr/>
        </p:nvSpPr>
        <p:spPr>
          <a:xfrm>
            <a:off x="9194356" y="2051229"/>
            <a:ext cx="212155" cy="1966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CB084-59EF-67EF-9ABD-4AB6593B95FD}"/>
              </a:ext>
            </a:extLst>
          </p:cNvPr>
          <p:cNvSpPr/>
          <p:nvPr/>
        </p:nvSpPr>
        <p:spPr>
          <a:xfrm>
            <a:off x="7591340" y="2051230"/>
            <a:ext cx="212155" cy="326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E8F82B-F835-E758-43FD-C5E08864E6BA}"/>
              </a:ext>
            </a:extLst>
          </p:cNvPr>
          <p:cNvSpPr/>
          <p:nvPr/>
        </p:nvSpPr>
        <p:spPr>
          <a:xfrm>
            <a:off x="5997884" y="2051230"/>
            <a:ext cx="212156" cy="36591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D7DF1-8AF7-8660-990A-035D079C4529}"/>
              </a:ext>
            </a:extLst>
          </p:cNvPr>
          <p:cNvSpPr/>
          <p:nvPr/>
        </p:nvSpPr>
        <p:spPr>
          <a:xfrm>
            <a:off x="2836518" y="2010691"/>
            <a:ext cx="225246" cy="22657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84987-2F2C-DCE3-15B7-8F48FB437293}"/>
              </a:ext>
            </a:extLst>
          </p:cNvPr>
          <p:cNvSpPr/>
          <p:nvPr/>
        </p:nvSpPr>
        <p:spPr>
          <a:xfrm>
            <a:off x="1251383" y="1921241"/>
            <a:ext cx="203835" cy="2144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CB6BE-5DC7-4A19-9587-A1CB83ED47F3}"/>
              </a:ext>
            </a:extLst>
          </p:cNvPr>
          <p:cNvSpPr/>
          <p:nvPr/>
        </p:nvSpPr>
        <p:spPr>
          <a:xfrm>
            <a:off x="6011147" y="1465039"/>
            <a:ext cx="193710" cy="5503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8CD2BC-F7AF-EB32-9A3D-AB56CC782BA6}"/>
              </a:ext>
            </a:extLst>
          </p:cNvPr>
          <p:cNvSpPr txBox="1"/>
          <p:nvPr/>
        </p:nvSpPr>
        <p:spPr>
          <a:xfrm>
            <a:off x="4488180" y="1260872"/>
            <a:ext cx="3215640" cy="307777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Ensacheuse Open-source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54FFA-78E0-D59B-F66E-84F28D558AD7}"/>
              </a:ext>
            </a:extLst>
          </p:cNvPr>
          <p:cNvSpPr/>
          <p:nvPr/>
        </p:nvSpPr>
        <p:spPr>
          <a:xfrm rot="16200000">
            <a:off x="6000834" y="-2837164"/>
            <a:ext cx="235391" cy="9734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205873-2380-12A2-3724-F5B7643396A5}"/>
              </a:ext>
            </a:extLst>
          </p:cNvPr>
          <p:cNvSpPr txBox="1"/>
          <p:nvPr/>
        </p:nvSpPr>
        <p:spPr>
          <a:xfrm>
            <a:off x="619455" y="2352487"/>
            <a:ext cx="1482527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Interagir avec  l‘utilisateur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D971A6-3235-653F-3741-9BC538088B3A}"/>
              </a:ext>
            </a:extLst>
          </p:cNvPr>
          <p:cNvSpPr txBox="1"/>
          <p:nvPr/>
        </p:nvSpPr>
        <p:spPr>
          <a:xfrm>
            <a:off x="6952343" y="2316909"/>
            <a:ext cx="1482527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Contrôler le system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23F5E6B-F1E1-21BF-2F2F-7861D567EA2E}"/>
              </a:ext>
            </a:extLst>
          </p:cNvPr>
          <p:cNvSpPr txBox="1"/>
          <p:nvPr/>
        </p:nvSpPr>
        <p:spPr>
          <a:xfrm>
            <a:off x="8549950" y="2316909"/>
            <a:ext cx="1482527" cy="523220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Controller l‘énergie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D7807F-EDD7-6D2B-6A87-7E034D6588A4}"/>
              </a:ext>
            </a:extLst>
          </p:cNvPr>
          <p:cNvSpPr txBox="1"/>
          <p:nvPr/>
        </p:nvSpPr>
        <p:spPr>
          <a:xfrm>
            <a:off x="2217062" y="2340273"/>
            <a:ext cx="1482527" cy="523220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Gestion du contenue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37ECE57-4D1E-CA2F-5566-DF1EF310810B}"/>
              </a:ext>
            </a:extLst>
          </p:cNvPr>
          <p:cNvSpPr txBox="1"/>
          <p:nvPr/>
        </p:nvSpPr>
        <p:spPr>
          <a:xfrm>
            <a:off x="10147557" y="2316909"/>
            <a:ext cx="1482527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Maintenance du système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29E319-37FE-B638-7C65-9F8FB4587053}"/>
              </a:ext>
            </a:extLst>
          </p:cNvPr>
          <p:cNvSpPr txBox="1"/>
          <p:nvPr/>
        </p:nvSpPr>
        <p:spPr>
          <a:xfrm>
            <a:off x="5354736" y="2319539"/>
            <a:ext cx="1482527" cy="523220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Gestion du contenant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3173FA-A1E9-F82C-3419-9615245A511C}"/>
              </a:ext>
            </a:extLst>
          </p:cNvPr>
          <p:cNvSpPr txBox="1"/>
          <p:nvPr/>
        </p:nvSpPr>
        <p:spPr>
          <a:xfrm>
            <a:off x="606973" y="3028411"/>
            <a:ext cx="148252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Bibliothèque python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00337C3-30F5-66BA-8412-66319FACAF7E}"/>
              </a:ext>
            </a:extLst>
          </p:cNvPr>
          <p:cNvSpPr txBox="1"/>
          <p:nvPr/>
        </p:nvSpPr>
        <p:spPr>
          <a:xfrm>
            <a:off x="2222020" y="3023795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Bouteille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807933-DE2B-058F-B981-0BFCED336A76}"/>
              </a:ext>
            </a:extLst>
          </p:cNvPr>
          <p:cNvSpPr txBox="1"/>
          <p:nvPr/>
        </p:nvSpPr>
        <p:spPr>
          <a:xfrm>
            <a:off x="2212275" y="4074688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Electrovanne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C64287-4F7B-A291-5D25-034F7E7D04E5}"/>
              </a:ext>
            </a:extLst>
          </p:cNvPr>
          <p:cNvSpPr txBox="1"/>
          <p:nvPr/>
        </p:nvSpPr>
        <p:spPr>
          <a:xfrm>
            <a:off x="2237409" y="3656963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Balance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8AF7B93-B6E3-373F-ED87-6C53E04F0955}"/>
              </a:ext>
            </a:extLst>
          </p:cNvPr>
          <p:cNvSpPr txBox="1"/>
          <p:nvPr/>
        </p:nvSpPr>
        <p:spPr>
          <a:xfrm>
            <a:off x="5361194" y="3017516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8C04F02-A09B-B81D-61E2-5762CD00C98E}"/>
              </a:ext>
            </a:extLst>
          </p:cNvPr>
          <p:cNvSpPr txBox="1"/>
          <p:nvPr/>
        </p:nvSpPr>
        <p:spPr>
          <a:xfrm>
            <a:off x="5368661" y="3655057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?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E7D1231-48B2-2030-E75A-C65BE23EAB40}"/>
              </a:ext>
            </a:extLst>
          </p:cNvPr>
          <p:cNvSpPr txBox="1"/>
          <p:nvPr/>
        </p:nvSpPr>
        <p:spPr>
          <a:xfrm>
            <a:off x="5388181" y="4692678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Résistance </a:t>
            </a:r>
            <a:r>
              <a:rPr lang="fr-FR" sz="1400" dirty="0" err="1"/>
              <a:t>Nikrom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4941FB-F0C6-BA01-E0E1-63FD70E69EE5}"/>
              </a:ext>
            </a:extLst>
          </p:cNvPr>
          <p:cNvSpPr txBox="1"/>
          <p:nvPr/>
        </p:nvSpPr>
        <p:spPr>
          <a:xfrm>
            <a:off x="5389155" y="5358144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?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8514417-F042-2AE5-4BA2-FA6ADAB7375F}"/>
              </a:ext>
            </a:extLst>
          </p:cNvPr>
          <p:cNvSpPr txBox="1"/>
          <p:nvPr/>
        </p:nvSpPr>
        <p:spPr>
          <a:xfrm>
            <a:off x="6946987" y="3016709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Bibliothèque python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A504875-FE1D-E3DD-A0BF-ED53033200AC}"/>
              </a:ext>
            </a:extLst>
          </p:cNvPr>
          <p:cNvSpPr txBox="1"/>
          <p:nvPr/>
        </p:nvSpPr>
        <p:spPr>
          <a:xfrm>
            <a:off x="8582439" y="3023795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Karyoosi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3F32BAA-BEAC-8149-75F1-9E3FDB403679}"/>
              </a:ext>
            </a:extLst>
          </p:cNvPr>
          <p:cNvSpPr txBox="1"/>
          <p:nvPr/>
        </p:nvSpPr>
        <p:spPr>
          <a:xfrm>
            <a:off x="8582439" y="3651317"/>
            <a:ext cx="1422707" cy="73866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FangeHong</a:t>
            </a:r>
            <a:r>
              <a:rPr lang="fr-FR" sz="1400" dirty="0"/>
              <a:t>, Raspberry ou Arduino nano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052D998-0721-6AEA-9CA0-387190BEF4BA}"/>
              </a:ext>
            </a:extLst>
          </p:cNvPr>
          <p:cNvSpPr txBox="1"/>
          <p:nvPr/>
        </p:nvSpPr>
        <p:spPr>
          <a:xfrm>
            <a:off x="10118787" y="3009355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Bibliothèque python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F0BDD7-11AC-35C1-ED70-06F52C263F9B}"/>
              </a:ext>
            </a:extLst>
          </p:cNvPr>
          <p:cNvSpPr txBox="1"/>
          <p:nvPr/>
        </p:nvSpPr>
        <p:spPr>
          <a:xfrm>
            <a:off x="10131529" y="3654115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Bibliothèque python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4D4F8C0-2754-920C-A522-EAE3D6451398}"/>
              </a:ext>
            </a:extLst>
          </p:cNvPr>
          <p:cNvSpPr txBox="1"/>
          <p:nvPr/>
        </p:nvSpPr>
        <p:spPr>
          <a:xfrm>
            <a:off x="6957574" y="3656963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GitHub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A4E3F56-6D6B-7B24-226D-C9CC0A9DA69E}"/>
              </a:ext>
            </a:extLst>
          </p:cNvPr>
          <p:cNvSpPr txBox="1"/>
          <p:nvPr/>
        </p:nvSpPr>
        <p:spPr>
          <a:xfrm>
            <a:off x="606972" y="3654269"/>
            <a:ext cx="1495008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Bibliothèque python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C8F9A9-52A4-C23A-BF2F-63C1469B4D9A}"/>
              </a:ext>
            </a:extLst>
          </p:cNvPr>
          <p:cNvSpPr txBox="1"/>
          <p:nvPr/>
        </p:nvSpPr>
        <p:spPr>
          <a:xfrm>
            <a:off x="6957573" y="4297217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Bibliothèque python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BAC546-9FAA-7CB5-C537-58E28B41CB12}"/>
              </a:ext>
            </a:extLst>
          </p:cNvPr>
          <p:cNvSpPr/>
          <p:nvPr/>
        </p:nvSpPr>
        <p:spPr>
          <a:xfrm>
            <a:off x="4375757" y="2132610"/>
            <a:ext cx="205144" cy="2690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47B3ABB-1B9E-2BDB-F71E-1C08EC017AE4}"/>
              </a:ext>
            </a:extLst>
          </p:cNvPr>
          <p:cNvSpPr txBox="1"/>
          <p:nvPr/>
        </p:nvSpPr>
        <p:spPr>
          <a:xfrm>
            <a:off x="3786782" y="2340273"/>
            <a:ext cx="1482527" cy="523220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Contrôler les informations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5447473-7A6C-C573-7EB9-5A688E221C3E}"/>
              </a:ext>
            </a:extLst>
          </p:cNvPr>
          <p:cNvSpPr txBox="1"/>
          <p:nvPr/>
        </p:nvSpPr>
        <p:spPr>
          <a:xfrm>
            <a:off x="3775781" y="3837931"/>
            <a:ext cx="1422707" cy="73866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Câble, bibliothèque python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78285C0-BACE-9C9F-217D-B04E0D74751B}"/>
              </a:ext>
            </a:extLst>
          </p:cNvPr>
          <p:cNvSpPr txBox="1"/>
          <p:nvPr/>
        </p:nvSpPr>
        <p:spPr>
          <a:xfrm>
            <a:off x="3782332" y="4687033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Raspberry ou Arduino nano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3D87297-BF4A-B32A-47D5-EA2249A51AE0}"/>
              </a:ext>
            </a:extLst>
          </p:cNvPr>
          <p:cNvSpPr txBox="1"/>
          <p:nvPr/>
        </p:nvSpPr>
        <p:spPr>
          <a:xfrm>
            <a:off x="3775252" y="3021586"/>
            <a:ext cx="1422707" cy="73866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Capteur, bibliothèque python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39C535F-75F5-8BDD-C9C5-E09811AECBCC}"/>
              </a:ext>
            </a:extLst>
          </p:cNvPr>
          <p:cNvSpPr txBox="1"/>
          <p:nvPr/>
        </p:nvSpPr>
        <p:spPr>
          <a:xfrm>
            <a:off x="6957573" y="4954288"/>
            <a:ext cx="142270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Bibliothèque python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BB23770-D61F-CDF0-17A8-91764AAAAFCE}"/>
              </a:ext>
            </a:extLst>
          </p:cNvPr>
          <p:cNvSpPr txBox="1"/>
          <p:nvPr/>
        </p:nvSpPr>
        <p:spPr>
          <a:xfrm>
            <a:off x="10131529" y="4514319"/>
            <a:ext cx="1480246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Bibliothèque python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46FAE71-7B18-C878-53E2-F61401D4F011}"/>
              </a:ext>
            </a:extLst>
          </p:cNvPr>
          <p:cNvSpPr txBox="1"/>
          <p:nvPr/>
        </p:nvSpPr>
        <p:spPr>
          <a:xfrm>
            <a:off x="5371245" y="4066146"/>
            <a:ext cx="1422707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Entonnoir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8E3ACC4-4ABC-E769-610F-1D06796261D0}"/>
              </a:ext>
            </a:extLst>
          </p:cNvPr>
          <p:cNvSpPr txBox="1"/>
          <p:nvPr/>
        </p:nvSpPr>
        <p:spPr>
          <a:xfrm>
            <a:off x="10343425" y="5500012"/>
            <a:ext cx="1772288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Composant logiciel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2246167-8015-7724-FC57-62211951294C}"/>
              </a:ext>
            </a:extLst>
          </p:cNvPr>
          <p:cNvSpPr txBox="1"/>
          <p:nvPr/>
        </p:nvSpPr>
        <p:spPr>
          <a:xfrm>
            <a:off x="10343424" y="5922675"/>
            <a:ext cx="1772289" cy="307777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Composant physique</a:t>
            </a:r>
          </a:p>
        </p:txBody>
      </p:sp>
    </p:spTree>
    <p:extLst>
      <p:ext uri="{BB962C8B-B14F-4D97-AF65-F5344CB8AC3E}">
        <p14:creationId xmlns:p14="http://schemas.microsoft.com/office/powerpoint/2010/main" val="168517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Constructionnal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8516679" y="161940"/>
            <a:ext cx="352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/>
              <a:t>Constructional</a:t>
            </a:r>
            <a:r>
              <a:rPr lang="fr-FR" b="1" i="1" dirty="0"/>
              <a:t> Interaction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9C70E4C-9CB9-6463-B59D-3DBE63F6185F}"/>
              </a:ext>
            </a:extLst>
          </p:cNvPr>
          <p:cNvSpPr/>
          <p:nvPr/>
        </p:nvSpPr>
        <p:spPr>
          <a:xfrm>
            <a:off x="865062" y="1346155"/>
            <a:ext cx="10844326" cy="38533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56DC0F5B-F17C-13AD-F747-70AB13D579A3}"/>
              </a:ext>
            </a:extLst>
          </p:cNvPr>
          <p:cNvGrpSpPr/>
          <p:nvPr/>
        </p:nvGrpSpPr>
        <p:grpSpPr>
          <a:xfrm>
            <a:off x="19070" y="1363132"/>
            <a:ext cx="748972" cy="1397870"/>
            <a:chOff x="4216134" y="3416861"/>
            <a:chExt cx="1083121" cy="10804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BAF73135-BE82-4A1D-A790-498E772264E2}"/>
                </a:ext>
              </a:extLst>
            </p:cNvPr>
            <p:cNvGrpSpPr/>
            <p:nvPr/>
          </p:nvGrpSpPr>
          <p:grpSpPr>
            <a:xfrm>
              <a:off x="4216134" y="3416861"/>
              <a:ext cx="1083121" cy="1080451"/>
              <a:chOff x="4459008" y="564394"/>
              <a:chExt cx="1595501" cy="19248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BA38AC75-E10F-07AF-25CE-5D52554E2D3C}"/>
                  </a:ext>
                </a:extLst>
              </p:cNvPr>
              <p:cNvSpPr/>
              <p:nvPr/>
            </p:nvSpPr>
            <p:spPr>
              <a:xfrm>
                <a:off x="4459008" y="564394"/>
                <a:ext cx="1595501" cy="19248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279ADA8-6605-E4FB-B6BB-094290055D9C}"/>
                  </a:ext>
                </a:extLst>
              </p:cNvPr>
              <p:cNvSpPr txBox="1"/>
              <p:nvPr/>
            </p:nvSpPr>
            <p:spPr>
              <a:xfrm>
                <a:off x="4573269" y="708417"/>
                <a:ext cx="1381435" cy="328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chemeClr val="bg1"/>
                    </a:solidFill>
                  </a:rPr>
                  <a:t>Utilisateurs finaux</a:t>
                </a: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138A5B0F-2BCA-E014-D798-BB93DF2AEB63}"/>
                  </a:ext>
                </a:extLst>
              </p:cNvPr>
              <p:cNvSpPr txBox="1"/>
              <p:nvPr/>
            </p:nvSpPr>
            <p:spPr>
              <a:xfrm>
                <a:off x="4573272" y="1108334"/>
                <a:ext cx="1381435" cy="32899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Petite entreprise</a:t>
                </a:r>
              </a:p>
            </p:txBody>
          </p:sp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1765D700-9FBF-D02F-4E97-92DD55A8457D}"/>
                  </a:ext>
                </a:extLst>
              </p:cNvPr>
              <p:cNvSpPr txBox="1"/>
              <p:nvPr/>
            </p:nvSpPr>
            <p:spPr>
              <a:xfrm>
                <a:off x="4566040" y="1560162"/>
                <a:ext cx="1381435" cy="32899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Vendeur</a:t>
                </a:r>
              </a:p>
            </p:txBody>
          </p:sp>
        </p:grp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DCAF6256-7C88-0A4B-AE1F-8148E5FB1504}"/>
                </a:ext>
              </a:extLst>
            </p:cNvPr>
            <p:cNvSpPr txBox="1"/>
            <p:nvPr/>
          </p:nvSpPr>
          <p:spPr>
            <a:xfrm>
              <a:off x="4278680" y="4237872"/>
              <a:ext cx="937800" cy="18466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Opérateur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A20433DC-90E9-0291-8E70-815C1457A5C0}"/>
              </a:ext>
            </a:extLst>
          </p:cNvPr>
          <p:cNvGrpSpPr/>
          <p:nvPr/>
        </p:nvGrpSpPr>
        <p:grpSpPr>
          <a:xfrm>
            <a:off x="902998" y="2286163"/>
            <a:ext cx="4305973" cy="785843"/>
            <a:chOff x="-959857" y="3695490"/>
            <a:chExt cx="4305973" cy="785843"/>
          </a:xfrm>
          <a:solidFill>
            <a:srgbClr val="FFC000"/>
          </a:solidFill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FFEA48D4-46C1-D55D-19F7-BF6171614266}"/>
                </a:ext>
              </a:extLst>
            </p:cNvPr>
            <p:cNvGrpSpPr/>
            <p:nvPr/>
          </p:nvGrpSpPr>
          <p:grpSpPr>
            <a:xfrm>
              <a:off x="-959857" y="3695490"/>
              <a:ext cx="4305973" cy="785843"/>
              <a:chOff x="175935" y="59087"/>
              <a:chExt cx="7960388" cy="1131981"/>
            </a:xfrm>
            <a:grpFill/>
          </p:grpSpPr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EAF87C-D95B-82EC-86CB-D56D927F21FF}"/>
                  </a:ext>
                </a:extLst>
              </p:cNvPr>
              <p:cNvSpPr/>
              <p:nvPr/>
            </p:nvSpPr>
            <p:spPr>
              <a:xfrm>
                <a:off x="175935" y="59087"/>
                <a:ext cx="7960388" cy="1131981"/>
              </a:xfrm>
              <a:prstGeom prst="round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00" dirty="0"/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CFF11122-DBF6-7E0B-FA08-24E61C9A7F7E}"/>
                  </a:ext>
                </a:extLst>
              </p:cNvPr>
              <p:cNvSpPr txBox="1"/>
              <p:nvPr/>
            </p:nvSpPr>
            <p:spPr>
              <a:xfrm>
                <a:off x="6312488" y="712356"/>
                <a:ext cx="1759048" cy="266005"/>
              </a:xfrm>
              <a:prstGeom prst="rect">
                <a:avLst/>
              </a:prstGeom>
              <a:grp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chemeClr val="bg1"/>
                    </a:solidFill>
                  </a:rPr>
                  <a:t>Gestion du contenant</a:t>
                </a:r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1C6A0BD2-40F9-BA3E-3ED3-C7BC341F73F0}"/>
                  </a:ext>
                </a:extLst>
              </p:cNvPr>
              <p:cNvSpPr txBox="1"/>
              <p:nvPr/>
            </p:nvSpPr>
            <p:spPr>
              <a:xfrm>
                <a:off x="6621745" y="213749"/>
                <a:ext cx="1224793" cy="39900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?</a:t>
                </a:r>
              </a:p>
              <a:p>
                <a:pPr algn="ctr"/>
                <a:endParaRPr lang="fr-FR" sz="600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0FFC0211-6A63-25FC-C8A8-D40F002B9499}"/>
                  </a:ext>
                </a:extLst>
              </p:cNvPr>
              <p:cNvSpPr txBox="1"/>
              <p:nvPr/>
            </p:nvSpPr>
            <p:spPr>
              <a:xfrm>
                <a:off x="5071131" y="219091"/>
                <a:ext cx="1225203" cy="39900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?</a:t>
                </a:r>
              </a:p>
              <a:p>
                <a:pPr algn="ctr"/>
                <a:endParaRPr lang="fr-FR" sz="600" dirty="0"/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16134B8E-8EB2-0EA7-6748-EA448543320D}"/>
                  </a:ext>
                </a:extLst>
              </p:cNvPr>
              <p:cNvSpPr txBox="1"/>
              <p:nvPr/>
            </p:nvSpPr>
            <p:spPr>
              <a:xfrm>
                <a:off x="1997522" y="228614"/>
                <a:ext cx="1224793" cy="39900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Résistance</a:t>
                </a:r>
              </a:p>
              <a:p>
                <a:pPr algn="ctr"/>
                <a:r>
                  <a:rPr lang="fr-FR" sz="600" dirty="0" err="1"/>
                  <a:t>Nikrom</a:t>
                </a:r>
                <a:endParaRPr lang="fr-FR" sz="600" dirty="0"/>
              </a:p>
            </p:txBody>
          </p: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F01070D8-CE92-9F17-0772-8CD6067A0244}"/>
                  </a:ext>
                </a:extLst>
              </p:cNvPr>
              <p:cNvSpPr txBox="1"/>
              <p:nvPr/>
            </p:nvSpPr>
            <p:spPr>
              <a:xfrm>
                <a:off x="390981" y="225945"/>
                <a:ext cx="1277634" cy="39900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?</a:t>
                </a:r>
              </a:p>
              <a:p>
                <a:pPr algn="ctr"/>
                <a:endParaRPr lang="fr-FR" sz="600" dirty="0"/>
              </a:p>
            </p:txBody>
          </p: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80C0DAF8-9FFE-37A2-71F1-0DB783530DD8}"/>
                </a:ext>
              </a:extLst>
            </p:cNvPr>
            <p:cNvSpPr txBox="1"/>
            <p:nvPr/>
          </p:nvSpPr>
          <p:spPr>
            <a:xfrm>
              <a:off x="845490" y="3806567"/>
              <a:ext cx="662521" cy="27699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Gravité</a:t>
              </a:r>
            </a:p>
            <a:p>
              <a:pPr algn="ctr"/>
              <a:endParaRPr lang="fr-FR" sz="600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C741659-63DF-0AB9-EB81-674DBFAD6D3C}"/>
              </a:ext>
            </a:extLst>
          </p:cNvPr>
          <p:cNvGrpSpPr/>
          <p:nvPr/>
        </p:nvGrpSpPr>
        <p:grpSpPr>
          <a:xfrm>
            <a:off x="10702023" y="5302232"/>
            <a:ext cx="888513" cy="906549"/>
            <a:chOff x="2272537" y="523965"/>
            <a:chExt cx="1595502" cy="1924886"/>
          </a:xfrm>
        </p:grpSpPr>
        <p:sp>
          <p:nvSpPr>
            <p:cNvPr id="131" name="Rectangle : coins arrondis 130">
              <a:extLst>
                <a:ext uri="{FF2B5EF4-FFF2-40B4-BE49-F238E27FC236}">
                  <a16:creationId xmlns:a16="http://schemas.microsoft.com/office/drawing/2014/main" id="{29DFF1F9-B865-D713-A858-E4E2FE062C58}"/>
                </a:ext>
              </a:extLst>
            </p:cNvPr>
            <p:cNvSpPr/>
            <p:nvPr/>
          </p:nvSpPr>
          <p:spPr>
            <a:xfrm>
              <a:off x="2272537" y="523965"/>
              <a:ext cx="1595502" cy="19248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2A26A5EF-465A-5AA0-393A-282E56EA7011}"/>
                </a:ext>
              </a:extLst>
            </p:cNvPr>
            <p:cNvSpPr txBox="1"/>
            <p:nvPr/>
          </p:nvSpPr>
          <p:spPr>
            <a:xfrm>
              <a:off x="2385321" y="689759"/>
              <a:ext cx="1381437" cy="4934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Environnement</a:t>
              </a:r>
            </a:p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proche</a:t>
              </a: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8C536E80-41CF-EA83-5AE7-54CC0566757C}"/>
                </a:ext>
              </a:extLst>
            </p:cNvPr>
            <p:cNvSpPr txBox="1"/>
            <p:nvPr/>
          </p:nvSpPr>
          <p:spPr>
            <a:xfrm>
              <a:off x="2392289" y="1478087"/>
              <a:ext cx="1381437" cy="328993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Réseaux Wifi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6332A4E3-7FEB-341A-6F1B-FED9FC17E578}"/>
                </a:ext>
              </a:extLst>
            </p:cNvPr>
            <p:cNvSpPr txBox="1"/>
            <p:nvPr/>
          </p:nvSpPr>
          <p:spPr>
            <a:xfrm>
              <a:off x="2382723" y="1927770"/>
              <a:ext cx="1381437" cy="328993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Réseaux EDF</a:t>
              </a: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275C23BA-8B6C-F8E5-8D13-FB67659FFE0B}"/>
              </a:ext>
            </a:extLst>
          </p:cNvPr>
          <p:cNvGrpSpPr/>
          <p:nvPr/>
        </p:nvGrpSpPr>
        <p:grpSpPr>
          <a:xfrm>
            <a:off x="10760690" y="652572"/>
            <a:ext cx="742152" cy="667462"/>
            <a:chOff x="8799298" y="806941"/>
            <a:chExt cx="1595502" cy="1036310"/>
          </a:xfrm>
        </p:grpSpPr>
        <p:sp>
          <p:nvSpPr>
            <p:cNvPr id="136" name="Rectangle : coins arrondis 135">
              <a:extLst>
                <a:ext uri="{FF2B5EF4-FFF2-40B4-BE49-F238E27FC236}">
                  <a16:creationId xmlns:a16="http://schemas.microsoft.com/office/drawing/2014/main" id="{CAC373EA-E5A5-7458-A49D-4C352093DAE0}"/>
                </a:ext>
              </a:extLst>
            </p:cNvPr>
            <p:cNvSpPr/>
            <p:nvPr/>
          </p:nvSpPr>
          <p:spPr>
            <a:xfrm>
              <a:off x="8799298" y="806941"/>
              <a:ext cx="1595502" cy="103631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1C946123-F65B-3D0E-BE98-BB9396EFFFC2}"/>
                </a:ext>
              </a:extLst>
            </p:cNvPr>
            <p:cNvSpPr txBox="1"/>
            <p:nvPr/>
          </p:nvSpPr>
          <p:spPr>
            <a:xfrm>
              <a:off x="8902140" y="893471"/>
              <a:ext cx="1381437" cy="3405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Machine</a:t>
              </a:r>
            </a:p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électrique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E5560A2B-20EE-21D7-930D-F2760A13355A}"/>
                </a:ext>
              </a:extLst>
            </p:cNvPr>
            <p:cNvSpPr txBox="1"/>
            <p:nvPr/>
          </p:nvSpPr>
          <p:spPr>
            <a:xfrm>
              <a:off x="8902138" y="1325394"/>
              <a:ext cx="1381437" cy="2270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Ordinateur</a:t>
              </a:r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6D394816-85B5-3797-2BCF-95C780B22563}"/>
              </a:ext>
            </a:extLst>
          </p:cNvPr>
          <p:cNvGrpSpPr/>
          <p:nvPr/>
        </p:nvGrpSpPr>
        <p:grpSpPr>
          <a:xfrm>
            <a:off x="10763303" y="3386980"/>
            <a:ext cx="895504" cy="1080451"/>
            <a:chOff x="2469179" y="1427854"/>
            <a:chExt cx="1712022" cy="1631677"/>
          </a:xfrm>
          <a:solidFill>
            <a:srgbClr val="FFC000"/>
          </a:solidFill>
        </p:grpSpPr>
        <p:sp>
          <p:nvSpPr>
            <p:cNvPr id="140" name="Rectangle : coins arrondis 139">
              <a:extLst>
                <a:ext uri="{FF2B5EF4-FFF2-40B4-BE49-F238E27FC236}">
                  <a16:creationId xmlns:a16="http://schemas.microsoft.com/office/drawing/2014/main" id="{1938C4A1-FB11-A966-DE41-75602B77AE1D}"/>
                </a:ext>
              </a:extLst>
            </p:cNvPr>
            <p:cNvSpPr/>
            <p:nvPr/>
          </p:nvSpPr>
          <p:spPr>
            <a:xfrm>
              <a:off x="2485116" y="1427854"/>
              <a:ext cx="1696085" cy="1631677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F03C4818-87D2-03B6-677C-C4635579D1AF}"/>
                </a:ext>
              </a:extLst>
            </p:cNvPr>
            <p:cNvSpPr txBox="1"/>
            <p:nvPr/>
          </p:nvSpPr>
          <p:spPr>
            <a:xfrm>
              <a:off x="2469179" y="2656411"/>
              <a:ext cx="1696087" cy="278879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Controller l‘énergie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C109A46F-4B03-3C80-78C6-7F7ABD2D23BC}"/>
                </a:ext>
              </a:extLst>
            </p:cNvPr>
            <p:cNvSpPr txBox="1"/>
            <p:nvPr/>
          </p:nvSpPr>
          <p:spPr>
            <a:xfrm>
              <a:off x="2589056" y="2313590"/>
              <a:ext cx="1422704" cy="27887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Karyoosi</a:t>
              </a:r>
              <a:endParaRPr lang="fr-FR" sz="600" dirty="0"/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6C32B3F5-0617-520F-FA08-689B68F310B1}"/>
                </a:ext>
              </a:extLst>
            </p:cNvPr>
            <p:cNvSpPr txBox="1"/>
            <p:nvPr/>
          </p:nvSpPr>
          <p:spPr>
            <a:xfrm>
              <a:off x="2589056" y="1520119"/>
              <a:ext cx="1422704" cy="55775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err="1"/>
                <a:t>FangeHong</a:t>
              </a:r>
              <a:r>
                <a:rPr lang="fr-FR" sz="600" dirty="0"/>
                <a:t>, Raspberry ou Arduino nano 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5496AFF9-A8A4-2B1C-5C52-183284531D39}"/>
              </a:ext>
            </a:extLst>
          </p:cNvPr>
          <p:cNvGrpSpPr/>
          <p:nvPr/>
        </p:nvGrpSpPr>
        <p:grpSpPr>
          <a:xfrm>
            <a:off x="8897744" y="4192846"/>
            <a:ext cx="1788626" cy="793457"/>
            <a:chOff x="650858" y="1272697"/>
            <a:chExt cx="3515065" cy="1049600"/>
          </a:xfrm>
          <a:solidFill>
            <a:schemeClr val="accent2">
              <a:lumMod val="75000"/>
            </a:schemeClr>
          </a:solidFill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356E73B-0BDC-96BD-ADF2-99A09086D116}"/>
                </a:ext>
              </a:extLst>
            </p:cNvPr>
            <p:cNvSpPr/>
            <p:nvPr/>
          </p:nvSpPr>
          <p:spPr>
            <a:xfrm>
              <a:off x="650858" y="1272697"/>
              <a:ext cx="3515065" cy="1049600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81E0DC4F-5A9E-EC4B-2F41-70326913BA52}"/>
                </a:ext>
              </a:extLst>
            </p:cNvPr>
            <p:cNvSpPr txBox="1"/>
            <p:nvPr/>
          </p:nvSpPr>
          <p:spPr>
            <a:xfrm>
              <a:off x="1396877" y="1279982"/>
              <a:ext cx="2004085" cy="36642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Interagir</a:t>
              </a:r>
            </a:p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 avec  l‘utilisateur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2175A46-B22D-0E7F-64E8-8FBC20703EB7}"/>
                </a:ext>
              </a:extLst>
            </p:cNvPr>
            <p:cNvSpPr txBox="1"/>
            <p:nvPr/>
          </p:nvSpPr>
          <p:spPr>
            <a:xfrm>
              <a:off x="935773" y="1683028"/>
              <a:ext cx="1320346" cy="36642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Bibliothèque python</a:t>
              </a:r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644C820C-2DB9-9147-8615-7BD8CCDB8A89}"/>
                </a:ext>
              </a:extLst>
            </p:cNvPr>
            <p:cNvSpPr txBox="1"/>
            <p:nvPr/>
          </p:nvSpPr>
          <p:spPr>
            <a:xfrm>
              <a:off x="2540393" y="1689318"/>
              <a:ext cx="1284240" cy="36642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Bibliothèque python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88AD5404-6C75-F5C1-2004-5B906EDFF3CC}"/>
              </a:ext>
            </a:extLst>
          </p:cNvPr>
          <p:cNvGrpSpPr/>
          <p:nvPr/>
        </p:nvGrpSpPr>
        <p:grpSpPr>
          <a:xfrm>
            <a:off x="5457851" y="1802101"/>
            <a:ext cx="1875330" cy="1398802"/>
            <a:chOff x="4519885" y="2155336"/>
            <a:chExt cx="3758468" cy="1775585"/>
          </a:xfrm>
          <a:solidFill>
            <a:schemeClr val="accent2">
              <a:lumMod val="75000"/>
            </a:schemeClr>
          </a:solidFill>
        </p:grpSpPr>
        <p:sp>
          <p:nvSpPr>
            <p:cNvPr id="150" name="Rectangle : coins arrondis 149">
              <a:extLst>
                <a:ext uri="{FF2B5EF4-FFF2-40B4-BE49-F238E27FC236}">
                  <a16:creationId xmlns:a16="http://schemas.microsoft.com/office/drawing/2014/main" id="{5DA95EED-91BA-A7BD-C691-02CBC242729E}"/>
                </a:ext>
              </a:extLst>
            </p:cNvPr>
            <p:cNvSpPr/>
            <p:nvPr/>
          </p:nvSpPr>
          <p:spPr>
            <a:xfrm>
              <a:off x="4519885" y="2155336"/>
              <a:ext cx="3758468" cy="1775585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84F8E9B7-19CA-0A70-606A-9DA69A99FE05}"/>
                </a:ext>
              </a:extLst>
            </p:cNvPr>
            <p:cNvSpPr txBox="1"/>
            <p:nvPr/>
          </p:nvSpPr>
          <p:spPr>
            <a:xfrm>
              <a:off x="5782646" y="2195316"/>
              <a:ext cx="2204005" cy="23440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Contrôler le system</a:t>
              </a:r>
            </a:p>
          </p:txBody>
        </p: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188EC406-7663-13E6-04D2-BA93314116B3}"/>
                </a:ext>
              </a:extLst>
            </p:cNvPr>
            <p:cNvSpPr txBox="1"/>
            <p:nvPr/>
          </p:nvSpPr>
          <p:spPr>
            <a:xfrm>
              <a:off x="6774601" y="2786347"/>
              <a:ext cx="1220267" cy="35161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Bibliothèque python</a:t>
              </a:r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45044DFA-B5A0-A79B-D240-6AA8E214B05B}"/>
                </a:ext>
              </a:extLst>
            </p:cNvPr>
            <p:cNvSpPr txBox="1"/>
            <p:nvPr/>
          </p:nvSpPr>
          <p:spPr>
            <a:xfrm>
              <a:off x="6766384" y="3340389"/>
              <a:ext cx="1220267" cy="35161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GitHub</a:t>
              </a:r>
            </a:p>
            <a:p>
              <a:pPr algn="ctr"/>
              <a:endParaRPr lang="fr-FR" sz="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6256F58-D720-3358-5494-BEC321699CA8}"/>
                </a:ext>
              </a:extLst>
            </p:cNvPr>
            <p:cNvSpPr txBox="1"/>
            <p:nvPr/>
          </p:nvSpPr>
          <p:spPr>
            <a:xfrm>
              <a:off x="4609904" y="2379483"/>
              <a:ext cx="1220267" cy="35161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Bibliothèque python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3D1CEB7D-1092-C2EB-9ECD-096B610A19DF}"/>
                </a:ext>
              </a:extLst>
            </p:cNvPr>
            <p:cNvSpPr txBox="1"/>
            <p:nvPr/>
          </p:nvSpPr>
          <p:spPr>
            <a:xfrm>
              <a:off x="4639549" y="3266918"/>
              <a:ext cx="1220267" cy="35161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Bibliothèque python</a:t>
              </a:r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CCBDAD26-0834-D9CF-C88D-D3EF26656B1C}"/>
              </a:ext>
            </a:extLst>
          </p:cNvPr>
          <p:cNvGrpSpPr/>
          <p:nvPr/>
        </p:nvGrpSpPr>
        <p:grpSpPr>
          <a:xfrm>
            <a:off x="7414025" y="2028316"/>
            <a:ext cx="2069628" cy="1124420"/>
            <a:chOff x="4036779" y="-252995"/>
            <a:chExt cx="2952157" cy="2003221"/>
          </a:xfrm>
          <a:solidFill>
            <a:schemeClr val="accent2">
              <a:lumMod val="75000"/>
            </a:schemeClr>
          </a:solidFill>
        </p:grpSpPr>
        <p:sp>
          <p:nvSpPr>
            <p:cNvPr id="157" name="Rectangle : coins arrondis 156">
              <a:extLst>
                <a:ext uri="{FF2B5EF4-FFF2-40B4-BE49-F238E27FC236}">
                  <a16:creationId xmlns:a16="http://schemas.microsoft.com/office/drawing/2014/main" id="{60E40189-858F-714E-C380-226432E12D4F}"/>
                </a:ext>
              </a:extLst>
            </p:cNvPr>
            <p:cNvSpPr/>
            <p:nvPr/>
          </p:nvSpPr>
          <p:spPr>
            <a:xfrm>
              <a:off x="4036779" y="-252995"/>
              <a:ext cx="2952157" cy="2003221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2BE31006-E1CB-C69F-0B27-29E69A424132}"/>
                </a:ext>
              </a:extLst>
            </p:cNvPr>
            <p:cNvSpPr txBox="1"/>
            <p:nvPr/>
          </p:nvSpPr>
          <p:spPr>
            <a:xfrm>
              <a:off x="4715759" y="-184247"/>
              <a:ext cx="1708459" cy="328993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Maintenance du système</a:t>
              </a:r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F97E81CA-F8CA-E3D4-EE1D-D18E94F4A9A6}"/>
                </a:ext>
              </a:extLst>
            </p:cNvPr>
            <p:cNvSpPr txBox="1"/>
            <p:nvPr/>
          </p:nvSpPr>
          <p:spPr>
            <a:xfrm>
              <a:off x="5950725" y="549207"/>
              <a:ext cx="829036" cy="6579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Bibliothèque python</a:t>
              </a:r>
            </a:p>
            <a:p>
              <a:pPr algn="ctr"/>
              <a:endParaRPr lang="fr-FR" sz="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5A493543-92C0-F3EA-34E2-E8655BBDA36B}"/>
                </a:ext>
              </a:extLst>
            </p:cNvPr>
            <p:cNvSpPr txBox="1"/>
            <p:nvPr/>
          </p:nvSpPr>
          <p:spPr>
            <a:xfrm>
              <a:off x="4099161" y="135779"/>
              <a:ext cx="1107245" cy="6579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Bibliothèque python</a:t>
              </a:r>
            </a:p>
            <a:p>
              <a:pPr algn="ctr"/>
              <a:endParaRPr lang="fr-FR" sz="600" dirty="0"/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3442C6FE-AE6B-A42C-A856-F9F5DC0C507A}"/>
                </a:ext>
              </a:extLst>
            </p:cNvPr>
            <p:cNvSpPr txBox="1"/>
            <p:nvPr/>
          </p:nvSpPr>
          <p:spPr>
            <a:xfrm>
              <a:off x="4102384" y="1019282"/>
              <a:ext cx="1104021" cy="49349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Bibliothèque python</a:t>
              </a:r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595D4BF9-2011-3109-C6BE-D9DD7FB64A00}"/>
              </a:ext>
            </a:extLst>
          </p:cNvPr>
          <p:cNvCxnSpPr>
            <a:cxnSpLocks/>
            <a:stCxn id="126" idx="1"/>
            <a:endCxn id="127" idx="3"/>
          </p:cNvCxnSpPr>
          <p:nvPr/>
        </p:nvCxnSpPr>
        <p:spPr>
          <a:xfrm flipH="1">
            <a:off x="4213675" y="2532032"/>
            <a:ext cx="176023" cy="3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F9595C81-FDB1-4545-EB1F-2D53ED703551}"/>
              </a:ext>
            </a:extLst>
          </p:cNvPr>
          <p:cNvCxnSpPr>
            <a:cxnSpLocks/>
            <a:stCxn id="127" idx="1"/>
            <a:endCxn id="123" idx="3"/>
          </p:cNvCxnSpPr>
          <p:nvPr/>
        </p:nvCxnSpPr>
        <p:spPr>
          <a:xfrm flipH="1" flipV="1">
            <a:off x="3370866" y="2535740"/>
            <a:ext cx="1800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D3D5E325-6786-E4FF-16E9-3B8FF0FA3A9C}"/>
              </a:ext>
            </a:extLst>
          </p:cNvPr>
          <p:cNvCxnSpPr>
            <a:cxnSpLocks/>
            <a:stCxn id="128" idx="1"/>
            <a:endCxn id="129" idx="3"/>
          </p:cNvCxnSpPr>
          <p:nvPr/>
        </p:nvCxnSpPr>
        <p:spPr>
          <a:xfrm flipH="1" flipV="1">
            <a:off x="1710426" y="2540499"/>
            <a:ext cx="177914" cy="1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F3139A2A-03EB-8C6B-EAD6-26261816C20C}"/>
              </a:ext>
            </a:extLst>
          </p:cNvPr>
          <p:cNvGrpSpPr/>
          <p:nvPr/>
        </p:nvGrpSpPr>
        <p:grpSpPr>
          <a:xfrm>
            <a:off x="1019321" y="4323898"/>
            <a:ext cx="2997337" cy="664766"/>
            <a:chOff x="245582" y="1032301"/>
            <a:chExt cx="5043279" cy="1055235"/>
          </a:xfrm>
          <a:solidFill>
            <a:srgbClr val="FFC000"/>
          </a:solidFill>
        </p:grpSpPr>
        <p:sp>
          <p:nvSpPr>
            <p:cNvPr id="166" name="Rectangle : coins arrondis 165">
              <a:extLst>
                <a:ext uri="{FF2B5EF4-FFF2-40B4-BE49-F238E27FC236}">
                  <a16:creationId xmlns:a16="http://schemas.microsoft.com/office/drawing/2014/main" id="{B214F1AF-094B-CF6F-D33F-705A3FF4573D}"/>
                </a:ext>
              </a:extLst>
            </p:cNvPr>
            <p:cNvSpPr/>
            <p:nvPr/>
          </p:nvSpPr>
          <p:spPr>
            <a:xfrm>
              <a:off x="245582" y="1032301"/>
              <a:ext cx="5043279" cy="1055235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167" name="ZoneTexte 166">
              <a:extLst>
                <a:ext uri="{FF2B5EF4-FFF2-40B4-BE49-F238E27FC236}">
                  <a16:creationId xmlns:a16="http://schemas.microsoft.com/office/drawing/2014/main" id="{9B89C553-4A4F-20EC-6602-5E963423C989}"/>
                </a:ext>
              </a:extLst>
            </p:cNvPr>
            <p:cNvSpPr txBox="1"/>
            <p:nvPr/>
          </p:nvSpPr>
          <p:spPr>
            <a:xfrm>
              <a:off x="3499001" y="1032301"/>
              <a:ext cx="1600411" cy="293135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 Gestion du contenu </a:t>
              </a:r>
            </a:p>
          </p:txBody>
        </p:sp>
        <p:sp>
          <p:nvSpPr>
            <p:cNvPr id="168" name="ZoneTexte 167">
              <a:extLst>
                <a:ext uri="{FF2B5EF4-FFF2-40B4-BE49-F238E27FC236}">
                  <a16:creationId xmlns:a16="http://schemas.microsoft.com/office/drawing/2014/main" id="{667AEE88-BA2B-DCFE-4BA1-8D6F8FA166EF}"/>
                </a:ext>
              </a:extLst>
            </p:cNvPr>
            <p:cNvSpPr txBox="1"/>
            <p:nvPr/>
          </p:nvSpPr>
          <p:spPr>
            <a:xfrm>
              <a:off x="3901452" y="1339597"/>
              <a:ext cx="1181531" cy="43970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Bouteille</a:t>
              </a:r>
            </a:p>
            <a:p>
              <a:pPr algn="ctr"/>
              <a:endParaRPr lang="fr-FR" sz="600" dirty="0"/>
            </a:p>
          </p:txBody>
        </p: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E9E6C2DE-CAD1-7DBA-09AA-67941FCCB2F8}"/>
                </a:ext>
              </a:extLst>
            </p:cNvPr>
            <p:cNvSpPr txBox="1"/>
            <p:nvPr/>
          </p:nvSpPr>
          <p:spPr>
            <a:xfrm>
              <a:off x="531123" y="1315638"/>
              <a:ext cx="1589067" cy="43970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Électrovanne </a:t>
              </a:r>
            </a:p>
            <a:p>
              <a:pPr algn="ctr"/>
              <a:endParaRPr lang="fr-FR" sz="600" dirty="0"/>
            </a:p>
          </p:txBody>
        </p: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205AF371-5841-7B28-BCDE-999D6898F65E}"/>
                </a:ext>
              </a:extLst>
            </p:cNvPr>
            <p:cNvSpPr txBox="1"/>
            <p:nvPr/>
          </p:nvSpPr>
          <p:spPr>
            <a:xfrm>
              <a:off x="2416975" y="1330646"/>
              <a:ext cx="1181531" cy="43970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Balance </a:t>
              </a:r>
            </a:p>
            <a:p>
              <a:pPr algn="ctr"/>
              <a:endParaRPr lang="fr-FR" sz="600" dirty="0"/>
            </a:p>
          </p:txBody>
        </p:sp>
      </p:grpSp>
      <p:cxnSp>
        <p:nvCxnSpPr>
          <p:cNvPr id="171" name="Connecteur : en angle 170">
            <a:extLst>
              <a:ext uri="{FF2B5EF4-FFF2-40B4-BE49-F238E27FC236}">
                <a16:creationId xmlns:a16="http://schemas.microsoft.com/office/drawing/2014/main" id="{ECFC80EB-1DAF-5649-A8D2-44440981323C}"/>
              </a:ext>
            </a:extLst>
          </p:cNvPr>
          <p:cNvCxnSpPr>
            <a:cxnSpLocks/>
            <a:stCxn id="169" idx="1"/>
            <a:endCxn id="123" idx="2"/>
          </p:cNvCxnSpPr>
          <p:nvPr/>
        </p:nvCxnSpPr>
        <p:spPr>
          <a:xfrm rot="10800000" flipH="1">
            <a:off x="1189024" y="2674240"/>
            <a:ext cx="1850581" cy="1966653"/>
          </a:xfrm>
          <a:prstGeom prst="bentConnector4">
            <a:avLst>
              <a:gd name="adj1" fmla="val -12353"/>
              <a:gd name="adj2" fmla="val 535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B4A71D1B-37A8-DF1F-81C1-89FF923FC243}"/>
              </a:ext>
            </a:extLst>
          </p:cNvPr>
          <p:cNvCxnSpPr>
            <a:cxnSpLocks/>
            <a:stCxn id="168" idx="1"/>
            <a:endCxn id="170" idx="3"/>
          </p:cNvCxnSpPr>
          <p:nvPr/>
        </p:nvCxnSpPr>
        <p:spPr>
          <a:xfrm flipH="1" flipV="1">
            <a:off x="3012041" y="4650346"/>
            <a:ext cx="180048" cy="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E80B3647-8BBA-8A5E-E35F-B91E69C56629}"/>
              </a:ext>
            </a:extLst>
          </p:cNvPr>
          <p:cNvCxnSpPr>
            <a:cxnSpLocks/>
            <a:stCxn id="170" idx="1"/>
            <a:endCxn id="169" idx="3"/>
          </p:cNvCxnSpPr>
          <p:nvPr/>
        </p:nvCxnSpPr>
        <p:spPr>
          <a:xfrm flipH="1" flipV="1">
            <a:off x="2133444" y="4640892"/>
            <a:ext cx="176386" cy="9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60469ED-1474-7A1E-521E-B825D8CD677A}"/>
              </a:ext>
            </a:extLst>
          </p:cNvPr>
          <p:cNvGrpSpPr/>
          <p:nvPr/>
        </p:nvGrpSpPr>
        <p:grpSpPr>
          <a:xfrm>
            <a:off x="9737478" y="1363132"/>
            <a:ext cx="811560" cy="2281801"/>
            <a:chOff x="9337385" y="1744256"/>
            <a:chExt cx="1077306" cy="1934977"/>
          </a:xfrm>
          <a:solidFill>
            <a:srgbClr val="FFC000"/>
          </a:solidFill>
        </p:grpSpPr>
        <p:sp>
          <p:nvSpPr>
            <p:cNvPr id="175" name="Rectangle : coins arrondis 174">
              <a:extLst>
                <a:ext uri="{FF2B5EF4-FFF2-40B4-BE49-F238E27FC236}">
                  <a16:creationId xmlns:a16="http://schemas.microsoft.com/office/drawing/2014/main" id="{C64EEBBF-08D3-5B2C-8B42-3DD777940618}"/>
                </a:ext>
              </a:extLst>
            </p:cNvPr>
            <p:cNvSpPr/>
            <p:nvPr/>
          </p:nvSpPr>
          <p:spPr>
            <a:xfrm>
              <a:off x="9337385" y="1744256"/>
              <a:ext cx="1077306" cy="1934977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 dirty="0"/>
            </a:p>
          </p:txBody>
        </p:sp>
        <p:sp>
          <p:nvSpPr>
            <p:cNvPr id="176" name="ZoneTexte 175">
              <a:extLst>
                <a:ext uri="{FF2B5EF4-FFF2-40B4-BE49-F238E27FC236}">
                  <a16:creationId xmlns:a16="http://schemas.microsoft.com/office/drawing/2014/main" id="{5A0F5088-E406-3A66-1A12-4056D499D1D7}"/>
                </a:ext>
              </a:extLst>
            </p:cNvPr>
            <p:cNvSpPr txBox="1"/>
            <p:nvPr/>
          </p:nvSpPr>
          <p:spPr>
            <a:xfrm>
              <a:off x="9461965" y="2736458"/>
              <a:ext cx="889931" cy="23489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Raspberry ou Arduino nano</a:t>
              </a:r>
            </a:p>
          </p:txBody>
        </p: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780F2DC3-3138-DA8F-C243-CE1C77FB7C93}"/>
                </a:ext>
              </a:extLst>
            </p:cNvPr>
            <p:cNvSpPr txBox="1"/>
            <p:nvPr/>
          </p:nvSpPr>
          <p:spPr>
            <a:xfrm>
              <a:off x="9467745" y="3206906"/>
              <a:ext cx="889931" cy="3131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Câble, bibliothèque python</a:t>
              </a:r>
            </a:p>
          </p:txBody>
        </p:sp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9167C8D4-4FBC-F540-EECB-29AE4EFF4547}"/>
                </a:ext>
              </a:extLst>
            </p:cNvPr>
            <p:cNvSpPr txBox="1"/>
            <p:nvPr/>
          </p:nvSpPr>
          <p:spPr>
            <a:xfrm>
              <a:off x="9462933" y="2184461"/>
              <a:ext cx="889931" cy="3131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Capteur, bibliothèque python</a:t>
              </a:r>
            </a:p>
          </p:txBody>
        </p:sp>
        <p:sp>
          <p:nvSpPr>
            <p:cNvPr id="179" name="ZoneTexte 178">
              <a:extLst>
                <a:ext uri="{FF2B5EF4-FFF2-40B4-BE49-F238E27FC236}">
                  <a16:creationId xmlns:a16="http://schemas.microsoft.com/office/drawing/2014/main" id="{0A59ECAF-B910-F30F-4F8A-F380F8B10EDE}"/>
                </a:ext>
              </a:extLst>
            </p:cNvPr>
            <p:cNvSpPr txBox="1"/>
            <p:nvPr/>
          </p:nvSpPr>
          <p:spPr>
            <a:xfrm>
              <a:off x="9351873" y="1864432"/>
              <a:ext cx="1000023" cy="15659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Contrôler les informations </a:t>
              </a:r>
            </a:p>
          </p:txBody>
        </p:sp>
      </p:grp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FAF9DFB5-6B13-ED97-6A0C-D25C0F7E2FBA}"/>
              </a:ext>
            </a:extLst>
          </p:cNvPr>
          <p:cNvCxnSpPr>
            <a:cxnSpLocks/>
          </p:cNvCxnSpPr>
          <p:nvPr/>
        </p:nvCxnSpPr>
        <p:spPr>
          <a:xfrm>
            <a:off x="8951971" y="3636019"/>
            <a:ext cx="0" cy="127544"/>
          </a:xfrm>
          <a:prstGeom prst="straightConnector1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FA4AE30B-5E15-07A8-F826-3C4E90D80E82}"/>
              </a:ext>
            </a:extLst>
          </p:cNvPr>
          <p:cNvCxnSpPr>
            <a:cxnSpLocks/>
            <a:stCxn id="148" idx="0"/>
            <a:endCxn id="176" idx="3"/>
          </p:cNvCxnSpPr>
          <p:nvPr/>
        </p:nvCxnSpPr>
        <p:spPr>
          <a:xfrm rot="5400000" flipH="1" flipV="1">
            <a:off x="9425790" y="3431853"/>
            <a:ext cx="1836119" cy="315767"/>
          </a:xfrm>
          <a:prstGeom prst="bentConnector4">
            <a:avLst>
              <a:gd name="adj1" fmla="val 18787"/>
              <a:gd name="adj2" fmla="val 1723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avec flèche 181">
            <a:extLst>
              <a:ext uri="{FF2B5EF4-FFF2-40B4-BE49-F238E27FC236}">
                <a16:creationId xmlns:a16="http://schemas.microsoft.com/office/drawing/2014/main" id="{A655289C-7518-7029-95E6-AD66AE2A183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V="1">
            <a:off x="6883200" y="2576209"/>
            <a:ext cx="4100" cy="159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 : en angle 182">
            <a:extLst>
              <a:ext uri="{FF2B5EF4-FFF2-40B4-BE49-F238E27FC236}">
                <a16:creationId xmlns:a16="http://schemas.microsoft.com/office/drawing/2014/main" id="{29E77F0F-A924-C14F-AF04-5A8167FAAA3A}"/>
              </a:ext>
            </a:extLst>
          </p:cNvPr>
          <p:cNvCxnSpPr>
            <a:cxnSpLocks/>
            <a:stCxn id="152" idx="1"/>
            <a:endCxn id="155" idx="3"/>
          </p:cNvCxnSpPr>
          <p:nvPr/>
        </p:nvCxnSpPr>
        <p:spPr>
          <a:xfrm rot="10800000" flipV="1">
            <a:off x="6126425" y="2437709"/>
            <a:ext cx="456442" cy="3785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 : en angle 183">
            <a:extLst>
              <a:ext uri="{FF2B5EF4-FFF2-40B4-BE49-F238E27FC236}">
                <a16:creationId xmlns:a16="http://schemas.microsoft.com/office/drawing/2014/main" id="{E5F5F0E8-6AF6-BB97-47D4-E625340F9D94}"/>
              </a:ext>
            </a:extLst>
          </p:cNvPr>
          <p:cNvCxnSpPr>
            <a:cxnSpLocks/>
            <a:stCxn id="152" idx="1"/>
            <a:endCxn id="154" idx="3"/>
          </p:cNvCxnSpPr>
          <p:nvPr/>
        </p:nvCxnSpPr>
        <p:spPr>
          <a:xfrm rot="10800000">
            <a:off x="6111633" y="2117184"/>
            <a:ext cx="471234" cy="3205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>
            <a:extLst>
              <a:ext uri="{FF2B5EF4-FFF2-40B4-BE49-F238E27FC236}">
                <a16:creationId xmlns:a16="http://schemas.microsoft.com/office/drawing/2014/main" id="{F837AE4B-1572-2711-EE80-4752EE9B012E}"/>
              </a:ext>
            </a:extLst>
          </p:cNvPr>
          <p:cNvCxnSpPr>
            <a:cxnSpLocks/>
            <a:stCxn id="155" idx="0"/>
            <a:endCxn id="154" idx="2"/>
          </p:cNvCxnSpPr>
          <p:nvPr/>
        </p:nvCxnSpPr>
        <p:spPr>
          <a:xfrm flipH="1" flipV="1">
            <a:off x="5807200" y="2255682"/>
            <a:ext cx="14792" cy="4221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 : en angle 185">
            <a:extLst>
              <a:ext uri="{FF2B5EF4-FFF2-40B4-BE49-F238E27FC236}">
                <a16:creationId xmlns:a16="http://schemas.microsoft.com/office/drawing/2014/main" id="{27BD2022-73C4-3082-8F73-18AF27F9A73E}"/>
              </a:ext>
            </a:extLst>
          </p:cNvPr>
          <p:cNvCxnSpPr>
            <a:cxnSpLocks/>
            <a:stCxn id="155" idx="1"/>
            <a:endCxn id="168" idx="2"/>
          </p:cNvCxnSpPr>
          <p:nvPr/>
        </p:nvCxnSpPr>
        <p:spPr>
          <a:xfrm rot="10800000" flipV="1">
            <a:off x="3543195" y="2816302"/>
            <a:ext cx="1974364" cy="1978181"/>
          </a:xfrm>
          <a:prstGeom prst="bentConnector4">
            <a:avLst>
              <a:gd name="adj1" fmla="val 2864"/>
              <a:gd name="adj2" fmla="val 1115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23BC2C6D-9D5D-90C7-B541-8EC76064E056}"/>
              </a:ext>
            </a:extLst>
          </p:cNvPr>
          <p:cNvCxnSpPr>
            <a:cxnSpLocks/>
            <a:stCxn id="155" idx="1"/>
            <a:endCxn id="170" idx="2"/>
          </p:cNvCxnSpPr>
          <p:nvPr/>
        </p:nvCxnSpPr>
        <p:spPr>
          <a:xfrm rot="10800000" flipV="1">
            <a:off x="2660937" y="2816303"/>
            <a:ext cx="2856623" cy="1972542"/>
          </a:xfrm>
          <a:prstGeom prst="bentConnector4">
            <a:avLst>
              <a:gd name="adj1" fmla="val 2361"/>
              <a:gd name="adj2" fmla="val 1115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 : en angle 187">
            <a:extLst>
              <a:ext uri="{FF2B5EF4-FFF2-40B4-BE49-F238E27FC236}">
                <a16:creationId xmlns:a16="http://schemas.microsoft.com/office/drawing/2014/main" id="{1541C228-77EE-E0E5-2EA3-1FD21796273B}"/>
              </a:ext>
            </a:extLst>
          </p:cNvPr>
          <p:cNvCxnSpPr>
            <a:cxnSpLocks/>
            <a:stCxn id="155" idx="1"/>
            <a:endCxn id="169" idx="2"/>
          </p:cNvCxnSpPr>
          <p:nvPr/>
        </p:nvCxnSpPr>
        <p:spPr>
          <a:xfrm rot="10800000" flipV="1">
            <a:off x="1661235" y="2816303"/>
            <a:ext cx="3856324" cy="1963088"/>
          </a:xfrm>
          <a:prstGeom prst="bentConnector4">
            <a:avLst>
              <a:gd name="adj1" fmla="val 2382"/>
              <a:gd name="adj2" fmla="val 1116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 : en angle 188">
            <a:extLst>
              <a:ext uri="{FF2B5EF4-FFF2-40B4-BE49-F238E27FC236}">
                <a16:creationId xmlns:a16="http://schemas.microsoft.com/office/drawing/2014/main" id="{2FA313BE-17F2-5BE1-9727-ACC692049B0E}"/>
              </a:ext>
            </a:extLst>
          </p:cNvPr>
          <p:cNvCxnSpPr>
            <a:cxnSpLocks/>
            <a:stCxn id="154" idx="1"/>
            <a:endCxn id="126" idx="0"/>
          </p:cNvCxnSpPr>
          <p:nvPr/>
        </p:nvCxnSpPr>
        <p:spPr>
          <a:xfrm rot="10800000" flipV="1">
            <a:off x="4720959" y="2117184"/>
            <a:ext cx="781808" cy="2763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 : en angle 189">
            <a:extLst>
              <a:ext uri="{FF2B5EF4-FFF2-40B4-BE49-F238E27FC236}">
                <a16:creationId xmlns:a16="http://schemas.microsoft.com/office/drawing/2014/main" id="{4CEF4CD6-AC6A-01BD-9774-836FBDFCDA98}"/>
              </a:ext>
            </a:extLst>
          </p:cNvPr>
          <p:cNvCxnSpPr>
            <a:cxnSpLocks/>
            <a:stCxn id="154" idx="1"/>
            <a:endCxn id="127" idx="0"/>
          </p:cNvCxnSpPr>
          <p:nvPr/>
        </p:nvCxnSpPr>
        <p:spPr>
          <a:xfrm rot="10800000" flipV="1">
            <a:off x="3882305" y="2117183"/>
            <a:ext cx="1620463" cy="28005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 : en angle 190">
            <a:extLst>
              <a:ext uri="{FF2B5EF4-FFF2-40B4-BE49-F238E27FC236}">
                <a16:creationId xmlns:a16="http://schemas.microsoft.com/office/drawing/2014/main" id="{7BE9B28F-FE4E-298A-D851-7FD4381FC7A6}"/>
              </a:ext>
            </a:extLst>
          </p:cNvPr>
          <p:cNvCxnSpPr>
            <a:cxnSpLocks/>
            <a:stCxn id="154" idx="1"/>
            <a:endCxn id="128" idx="0"/>
          </p:cNvCxnSpPr>
          <p:nvPr/>
        </p:nvCxnSpPr>
        <p:spPr>
          <a:xfrm rot="10800000" flipV="1">
            <a:off x="2219601" y="2117184"/>
            <a:ext cx="3283166" cy="2866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>
            <a:extLst>
              <a:ext uri="{FF2B5EF4-FFF2-40B4-BE49-F238E27FC236}">
                <a16:creationId xmlns:a16="http://schemas.microsoft.com/office/drawing/2014/main" id="{D838D085-074F-F0A0-FE62-EE4FAC4C5072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V="1">
            <a:off x="11198093" y="3817407"/>
            <a:ext cx="0" cy="15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 : en angle 192">
            <a:extLst>
              <a:ext uri="{FF2B5EF4-FFF2-40B4-BE49-F238E27FC236}">
                <a16:creationId xmlns:a16="http://schemas.microsoft.com/office/drawing/2014/main" id="{2346072D-B039-D396-4655-1D8D5AB80E60}"/>
              </a:ext>
            </a:extLst>
          </p:cNvPr>
          <p:cNvCxnSpPr>
            <a:cxnSpLocks/>
            <a:stCxn id="143" idx="0"/>
            <a:endCxn id="176" idx="3"/>
          </p:cNvCxnSpPr>
          <p:nvPr/>
        </p:nvCxnSpPr>
        <p:spPr>
          <a:xfrm rot="16200000" flipV="1">
            <a:off x="10461714" y="2711696"/>
            <a:ext cx="776399" cy="6963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5DA0B5FE-8D3A-01B8-A047-2E0CBBD4DE94}"/>
              </a:ext>
            </a:extLst>
          </p:cNvPr>
          <p:cNvCxnSpPr>
            <a:cxnSpLocks/>
            <a:stCxn id="161" idx="0"/>
            <a:endCxn id="160" idx="2"/>
          </p:cNvCxnSpPr>
          <p:nvPr/>
        </p:nvCxnSpPr>
        <p:spPr>
          <a:xfrm flipH="1" flipV="1">
            <a:off x="7845879" y="2615869"/>
            <a:ext cx="1130" cy="12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 : en angle 194">
            <a:extLst>
              <a:ext uri="{FF2B5EF4-FFF2-40B4-BE49-F238E27FC236}">
                <a16:creationId xmlns:a16="http://schemas.microsoft.com/office/drawing/2014/main" id="{0477FF33-1664-E946-B453-6E10C097F94A}"/>
              </a:ext>
            </a:extLst>
          </p:cNvPr>
          <p:cNvCxnSpPr>
            <a:cxnSpLocks/>
            <a:stCxn id="154" idx="1"/>
            <a:endCxn id="129" idx="0"/>
          </p:cNvCxnSpPr>
          <p:nvPr/>
        </p:nvCxnSpPr>
        <p:spPr>
          <a:xfrm rot="10800000" flipV="1">
            <a:off x="1364875" y="2117183"/>
            <a:ext cx="4137893" cy="2848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A33654BC-77D9-26ED-E54B-968CCAE7285D}"/>
              </a:ext>
            </a:extLst>
          </p:cNvPr>
          <p:cNvGrpSpPr/>
          <p:nvPr/>
        </p:nvGrpSpPr>
        <p:grpSpPr>
          <a:xfrm>
            <a:off x="9493832" y="5367564"/>
            <a:ext cx="663615" cy="842941"/>
            <a:chOff x="8799299" y="806941"/>
            <a:chExt cx="1595502" cy="1036310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0837AFA6-28D7-2450-EEC6-F16C74D09975}"/>
                </a:ext>
              </a:extLst>
            </p:cNvPr>
            <p:cNvSpPr/>
            <p:nvPr/>
          </p:nvSpPr>
          <p:spPr>
            <a:xfrm>
              <a:off x="8799299" y="806941"/>
              <a:ext cx="1595502" cy="103631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98" name="ZoneTexte 197">
              <a:extLst>
                <a:ext uri="{FF2B5EF4-FFF2-40B4-BE49-F238E27FC236}">
                  <a16:creationId xmlns:a16="http://schemas.microsoft.com/office/drawing/2014/main" id="{4FA24DE3-C690-A1F8-D85B-03ACD6E4E934}"/>
                </a:ext>
              </a:extLst>
            </p:cNvPr>
            <p:cNvSpPr txBox="1"/>
            <p:nvPr/>
          </p:nvSpPr>
          <p:spPr>
            <a:xfrm>
              <a:off x="8902135" y="893471"/>
              <a:ext cx="1381434" cy="3405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Machine</a:t>
              </a:r>
            </a:p>
            <a:p>
              <a:pPr algn="ctr"/>
              <a:r>
                <a:rPr lang="fr-FR" sz="600" dirty="0">
                  <a:solidFill>
                    <a:schemeClr val="bg1"/>
                  </a:solidFill>
                </a:rPr>
                <a:t>électrique</a:t>
              </a:r>
            </a:p>
          </p:txBody>
        </p:sp>
        <p:sp>
          <p:nvSpPr>
            <p:cNvPr id="199" name="ZoneTexte 198">
              <a:extLst>
                <a:ext uri="{FF2B5EF4-FFF2-40B4-BE49-F238E27FC236}">
                  <a16:creationId xmlns:a16="http://schemas.microsoft.com/office/drawing/2014/main" id="{0793AF4B-4307-B66E-125F-559C8C4990ED}"/>
                </a:ext>
              </a:extLst>
            </p:cNvPr>
            <p:cNvSpPr txBox="1"/>
            <p:nvPr/>
          </p:nvSpPr>
          <p:spPr>
            <a:xfrm>
              <a:off x="8902138" y="1325394"/>
              <a:ext cx="1381434" cy="2270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Ordinateur</a:t>
              </a:r>
            </a:p>
          </p:txBody>
        </p:sp>
      </p:grpSp>
      <p:cxnSp>
        <p:nvCxnSpPr>
          <p:cNvPr id="200" name="Connecteur : en angle 199">
            <a:extLst>
              <a:ext uri="{FF2B5EF4-FFF2-40B4-BE49-F238E27FC236}">
                <a16:creationId xmlns:a16="http://schemas.microsoft.com/office/drawing/2014/main" id="{4A2B75FC-179E-2C0E-F29D-EB8B9AB0A223}"/>
              </a:ext>
            </a:extLst>
          </p:cNvPr>
          <p:cNvCxnSpPr>
            <a:cxnSpLocks/>
            <a:stCxn id="147" idx="2"/>
            <a:endCxn id="199" idx="1"/>
          </p:cNvCxnSpPr>
          <p:nvPr/>
        </p:nvCxnSpPr>
        <p:spPr>
          <a:xfrm rot="16200000" flipH="1">
            <a:off x="8906842" y="5251845"/>
            <a:ext cx="1101571" cy="1579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734A51-B51A-C261-6A6C-D6EFEDF1CD51}"/>
              </a:ext>
            </a:extLst>
          </p:cNvPr>
          <p:cNvCxnSpPr>
            <a:cxnSpLocks/>
            <a:stCxn id="178" idx="2"/>
            <a:endCxn id="176" idx="0"/>
          </p:cNvCxnSpPr>
          <p:nvPr/>
        </p:nvCxnSpPr>
        <p:spPr>
          <a:xfrm flipH="1">
            <a:off x="10166530" y="2251571"/>
            <a:ext cx="729" cy="281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AB06AC76-A226-6E31-42FC-4FB133FEF392}"/>
              </a:ext>
            </a:extLst>
          </p:cNvPr>
          <p:cNvCxnSpPr>
            <a:cxnSpLocks/>
            <a:stCxn id="176" idx="2"/>
            <a:endCxn id="177" idx="0"/>
          </p:cNvCxnSpPr>
          <p:nvPr/>
        </p:nvCxnSpPr>
        <p:spPr>
          <a:xfrm>
            <a:off x="10166530" y="2810175"/>
            <a:ext cx="4354" cy="277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43B191FB-F6A1-4437-5D35-CB16C8FAD053}"/>
              </a:ext>
            </a:extLst>
          </p:cNvPr>
          <p:cNvCxnSpPr>
            <a:cxnSpLocks/>
            <a:stCxn id="129" idx="1"/>
            <a:endCxn id="116" idx="3"/>
          </p:cNvCxnSpPr>
          <p:nvPr/>
        </p:nvCxnSpPr>
        <p:spPr>
          <a:xfrm flipH="1">
            <a:off x="710803" y="2540499"/>
            <a:ext cx="308519" cy="4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0063D4E8-1B73-4CBA-13F9-BC3BD386BB70}"/>
              </a:ext>
            </a:extLst>
          </p:cNvPr>
          <p:cNvCxnSpPr>
            <a:cxnSpLocks/>
            <a:stCxn id="123" idx="1"/>
            <a:endCxn id="128" idx="3"/>
          </p:cNvCxnSpPr>
          <p:nvPr/>
        </p:nvCxnSpPr>
        <p:spPr>
          <a:xfrm flipH="1">
            <a:off x="2550861" y="2535740"/>
            <a:ext cx="157484" cy="6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 : en angle 204">
            <a:extLst>
              <a:ext uri="{FF2B5EF4-FFF2-40B4-BE49-F238E27FC236}">
                <a16:creationId xmlns:a16="http://schemas.microsoft.com/office/drawing/2014/main" id="{83C23FE6-DAA0-5610-745A-FA3A34B3FA67}"/>
              </a:ext>
            </a:extLst>
          </p:cNvPr>
          <p:cNvCxnSpPr>
            <a:cxnSpLocks/>
            <a:stCxn id="154" idx="1"/>
            <a:endCxn id="123" idx="0"/>
          </p:cNvCxnSpPr>
          <p:nvPr/>
        </p:nvCxnSpPr>
        <p:spPr>
          <a:xfrm rot="10800000" flipV="1">
            <a:off x="3039607" y="2117184"/>
            <a:ext cx="2463161" cy="2800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 : en angle 205">
            <a:extLst>
              <a:ext uri="{FF2B5EF4-FFF2-40B4-BE49-F238E27FC236}">
                <a16:creationId xmlns:a16="http://schemas.microsoft.com/office/drawing/2014/main" id="{081B50F4-E456-33DB-E338-E161973008AF}"/>
              </a:ext>
            </a:extLst>
          </p:cNvPr>
          <p:cNvCxnSpPr>
            <a:cxnSpLocks/>
            <a:stCxn id="159" idx="1"/>
            <a:endCxn id="160" idx="3"/>
          </p:cNvCxnSpPr>
          <p:nvPr/>
        </p:nvCxnSpPr>
        <p:spPr>
          <a:xfrm rot="10800000">
            <a:off x="8233999" y="2431203"/>
            <a:ext cx="521810" cy="2320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 : en angle 206">
            <a:extLst>
              <a:ext uri="{FF2B5EF4-FFF2-40B4-BE49-F238E27FC236}">
                <a16:creationId xmlns:a16="http://schemas.microsoft.com/office/drawing/2014/main" id="{AC6CB292-5431-D29C-4DC2-A77F2265E4BE}"/>
              </a:ext>
            </a:extLst>
          </p:cNvPr>
          <p:cNvCxnSpPr>
            <a:cxnSpLocks/>
            <a:stCxn id="159" idx="1"/>
            <a:endCxn id="161" idx="3"/>
          </p:cNvCxnSpPr>
          <p:nvPr/>
        </p:nvCxnSpPr>
        <p:spPr>
          <a:xfrm rot="10800000" flipV="1">
            <a:off x="8233999" y="2663263"/>
            <a:ext cx="521810" cy="2176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 : en angle 207">
            <a:extLst>
              <a:ext uri="{FF2B5EF4-FFF2-40B4-BE49-F238E27FC236}">
                <a16:creationId xmlns:a16="http://schemas.microsoft.com/office/drawing/2014/main" id="{D99C1365-5194-93A9-7C27-7DC927CAE44B}"/>
              </a:ext>
            </a:extLst>
          </p:cNvPr>
          <p:cNvCxnSpPr>
            <a:cxnSpLocks/>
            <a:stCxn id="199" idx="3"/>
            <a:endCxn id="148" idx="2"/>
          </p:cNvCxnSpPr>
          <p:nvPr/>
        </p:nvCxnSpPr>
        <p:spPr>
          <a:xfrm flipV="1">
            <a:off x="10111184" y="4784794"/>
            <a:ext cx="74782" cy="10968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9CBBC92-E053-0B14-82A2-183478B9751A}"/>
              </a:ext>
            </a:extLst>
          </p:cNvPr>
          <p:cNvCxnSpPr>
            <a:cxnSpLocks/>
            <a:stCxn id="160" idx="1"/>
            <a:endCxn id="152" idx="3"/>
          </p:cNvCxnSpPr>
          <p:nvPr/>
        </p:nvCxnSpPr>
        <p:spPr>
          <a:xfrm flipH="1">
            <a:off x="7191733" y="2431203"/>
            <a:ext cx="266025" cy="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>
            <a:extLst>
              <a:ext uri="{FF2B5EF4-FFF2-40B4-BE49-F238E27FC236}">
                <a16:creationId xmlns:a16="http://schemas.microsoft.com/office/drawing/2014/main" id="{56756EC7-745D-DD57-7AFB-811ED98CDEBE}"/>
              </a:ext>
            </a:extLst>
          </p:cNvPr>
          <p:cNvCxnSpPr>
            <a:cxnSpLocks/>
            <a:stCxn id="161" idx="1"/>
            <a:endCxn id="153" idx="3"/>
          </p:cNvCxnSpPr>
          <p:nvPr/>
        </p:nvCxnSpPr>
        <p:spPr>
          <a:xfrm flipH="1" flipV="1">
            <a:off x="7187633" y="2874183"/>
            <a:ext cx="272385" cy="6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 : en angle 210">
            <a:extLst>
              <a:ext uri="{FF2B5EF4-FFF2-40B4-BE49-F238E27FC236}">
                <a16:creationId xmlns:a16="http://schemas.microsoft.com/office/drawing/2014/main" id="{2F811F3A-2169-8BD4-C3C1-2407AA65128C}"/>
              </a:ext>
            </a:extLst>
          </p:cNvPr>
          <p:cNvCxnSpPr>
            <a:cxnSpLocks/>
            <a:stCxn id="176" idx="1"/>
            <a:endCxn id="154" idx="0"/>
          </p:cNvCxnSpPr>
          <p:nvPr/>
        </p:nvCxnSpPr>
        <p:spPr>
          <a:xfrm rot="10800000">
            <a:off x="5807201" y="1978684"/>
            <a:ext cx="4024127" cy="692992"/>
          </a:xfrm>
          <a:prstGeom prst="bentConnector4">
            <a:avLst>
              <a:gd name="adj1" fmla="val 5591"/>
              <a:gd name="adj2" fmla="val 1329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DDAA8F25-6018-8B61-65F8-D25775A3D6B9}"/>
              </a:ext>
            </a:extLst>
          </p:cNvPr>
          <p:cNvCxnSpPr>
            <a:cxnSpLocks/>
            <a:stCxn id="176" idx="1"/>
            <a:endCxn id="155" idx="2"/>
          </p:cNvCxnSpPr>
          <p:nvPr/>
        </p:nvCxnSpPr>
        <p:spPr>
          <a:xfrm rot="10800000" flipV="1">
            <a:off x="5821993" y="2671676"/>
            <a:ext cx="4009335" cy="283126"/>
          </a:xfrm>
          <a:prstGeom prst="bentConnector4">
            <a:avLst>
              <a:gd name="adj1" fmla="val 5600"/>
              <a:gd name="adj2" fmla="val 1807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20FD7EF2-2450-326C-F4A6-AD3A12981BF9}"/>
              </a:ext>
            </a:extLst>
          </p:cNvPr>
          <p:cNvCxnSpPr>
            <a:cxnSpLocks/>
            <a:stCxn id="176" idx="1"/>
            <a:endCxn id="159" idx="3"/>
          </p:cNvCxnSpPr>
          <p:nvPr/>
        </p:nvCxnSpPr>
        <p:spPr>
          <a:xfrm flipH="1" flipV="1">
            <a:off x="9337010" y="2663263"/>
            <a:ext cx="494317" cy="8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 : en angle 213">
            <a:extLst>
              <a:ext uri="{FF2B5EF4-FFF2-40B4-BE49-F238E27FC236}">
                <a16:creationId xmlns:a16="http://schemas.microsoft.com/office/drawing/2014/main" id="{ADD31871-CAAD-6122-0A24-68596B9342AA}"/>
              </a:ext>
            </a:extLst>
          </p:cNvPr>
          <p:cNvCxnSpPr>
            <a:cxnSpLocks/>
            <a:stCxn id="177" idx="2"/>
            <a:endCxn id="147" idx="0"/>
          </p:cNvCxnSpPr>
          <p:nvPr/>
        </p:nvCxnSpPr>
        <p:spPr>
          <a:xfrm rot="5400000">
            <a:off x="9251885" y="3584041"/>
            <a:ext cx="1045762" cy="7922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 : en angle 214">
            <a:extLst>
              <a:ext uri="{FF2B5EF4-FFF2-40B4-BE49-F238E27FC236}">
                <a16:creationId xmlns:a16="http://schemas.microsoft.com/office/drawing/2014/main" id="{320F10D8-1681-E014-2E27-76D1D888E482}"/>
              </a:ext>
            </a:extLst>
          </p:cNvPr>
          <p:cNvCxnSpPr>
            <a:cxnSpLocks/>
            <a:stCxn id="134" idx="3"/>
            <a:endCxn id="142" idx="3"/>
          </p:cNvCxnSpPr>
          <p:nvPr/>
        </p:nvCxnSpPr>
        <p:spPr>
          <a:xfrm flipV="1">
            <a:off x="11532687" y="4065823"/>
            <a:ext cx="37491" cy="1975020"/>
          </a:xfrm>
          <a:prstGeom prst="bentConnector3">
            <a:avLst>
              <a:gd name="adj1" fmla="val 7097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 : en angle 215">
            <a:extLst>
              <a:ext uri="{FF2B5EF4-FFF2-40B4-BE49-F238E27FC236}">
                <a16:creationId xmlns:a16="http://schemas.microsoft.com/office/drawing/2014/main" id="{0C7710D3-3DE4-4410-6714-C0C3C02CDAC8}"/>
              </a:ext>
            </a:extLst>
          </p:cNvPr>
          <p:cNvCxnSpPr>
            <a:cxnSpLocks/>
            <a:stCxn id="222" idx="1"/>
            <a:endCxn id="168" idx="3"/>
          </p:cNvCxnSpPr>
          <p:nvPr/>
        </p:nvCxnSpPr>
        <p:spPr>
          <a:xfrm rot="10800000">
            <a:off x="3894301" y="4655985"/>
            <a:ext cx="313775" cy="14787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 : en angle 216">
            <a:extLst>
              <a:ext uri="{FF2B5EF4-FFF2-40B4-BE49-F238E27FC236}">
                <a16:creationId xmlns:a16="http://schemas.microsoft.com/office/drawing/2014/main" id="{1DAD1D4A-4910-E6D1-1D87-F87088EF8820}"/>
              </a:ext>
            </a:extLst>
          </p:cNvPr>
          <p:cNvCxnSpPr>
            <a:cxnSpLocks/>
            <a:stCxn id="138" idx="2"/>
            <a:endCxn id="178" idx="3"/>
          </p:cNvCxnSpPr>
          <p:nvPr/>
        </p:nvCxnSpPr>
        <p:spPr>
          <a:xfrm rot="5400000">
            <a:off x="10349046" y="1286134"/>
            <a:ext cx="934187" cy="6273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ZoneTexte 217">
            <a:extLst>
              <a:ext uri="{FF2B5EF4-FFF2-40B4-BE49-F238E27FC236}">
                <a16:creationId xmlns:a16="http://schemas.microsoft.com/office/drawing/2014/main" id="{A2EA15E4-9B29-A892-FC2C-D260D75CDE59}"/>
              </a:ext>
            </a:extLst>
          </p:cNvPr>
          <p:cNvSpPr txBox="1"/>
          <p:nvPr/>
        </p:nvSpPr>
        <p:spPr>
          <a:xfrm>
            <a:off x="6217827" y="3835686"/>
            <a:ext cx="172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EOS</a:t>
            </a:r>
          </a:p>
        </p:txBody>
      </p:sp>
      <p:cxnSp>
        <p:nvCxnSpPr>
          <p:cNvPr id="219" name="Connecteur : en angle 218">
            <a:extLst>
              <a:ext uri="{FF2B5EF4-FFF2-40B4-BE49-F238E27FC236}">
                <a16:creationId xmlns:a16="http://schemas.microsoft.com/office/drawing/2014/main" id="{64DAE850-8C77-13F9-A3FE-94EE61DCD70F}"/>
              </a:ext>
            </a:extLst>
          </p:cNvPr>
          <p:cNvCxnSpPr>
            <a:cxnSpLocks/>
            <a:stCxn id="222" idx="3"/>
            <a:endCxn id="126" idx="3"/>
          </p:cNvCxnSpPr>
          <p:nvPr/>
        </p:nvCxnSpPr>
        <p:spPr>
          <a:xfrm flipH="1" flipV="1">
            <a:off x="5052219" y="2532032"/>
            <a:ext cx="93656" cy="3602703"/>
          </a:xfrm>
          <a:prstGeom prst="bentConnector3">
            <a:avLst>
              <a:gd name="adj1" fmla="val -244085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553CBF31-B631-61D5-8749-F644AAE1EAF3}"/>
              </a:ext>
            </a:extLst>
          </p:cNvPr>
          <p:cNvGrpSpPr/>
          <p:nvPr/>
        </p:nvGrpSpPr>
        <p:grpSpPr>
          <a:xfrm>
            <a:off x="4145529" y="5221391"/>
            <a:ext cx="1083121" cy="1080451"/>
            <a:chOff x="4216134" y="3416861"/>
            <a:chExt cx="1083121" cy="1080451"/>
          </a:xfrm>
        </p:grpSpPr>
        <p:grpSp>
          <p:nvGrpSpPr>
            <p:cNvPr id="221" name="Groupe 220">
              <a:extLst>
                <a:ext uri="{FF2B5EF4-FFF2-40B4-BE49-F238E27FC236}">
                  <a16:creationId xmlns:a16="http://schemas.microsoft.com/office/drawing/2014/main" id="{87E65F57-10EE-78A0-6145-C538B7362F40}"/>
                </a:ext>
              </a:extLst>
            </p:cNvPr>
            <p:cNvGrpSpPr/>
            <p:nvPr/>
          </p:nvGrpSpPr>
          <p:grpSpPr>
            <a:xfrm>
              <a:off x="4216134" y="3416861"/>
              <a:ext cx="1083121" cy="1080451"/>
              <a:chOff x="4459008" y="564394"/>
              <a:chExt cx="1595501" cy="1924886"/>
            </a:xfrm>
          </p:grpSpPr>
          <p:sp>
            <p:nvSpPr>
              <p:cNvPr id="223" name="Rectangle : coins arrondis 222">
                <a:extLst>
                  <a:ext uri="{FF2B5EF4-FFF2-40B4-BE49-F238E27FC236}">
                    <a16:creationId xmlns:a16="http://schemas.microsoft.com/office/drawing/2014/main" id="{700A0E80-A0C1-2EE8-AE74-0E5EED5E5831}"/>
                  </a:ext>
                </a:extLst>
              </p:cNvPr>
              <p:cNvSpPr/>
              <p:nvPr/>
            </p:nvSpPr>
            <p:spPr>
              <a:xfrm>
                <a:off x="4459008" y="564394"/>
                <a:ext cx="1595501" cy="19248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00" dirty="0"/>
              </a:p>
            </p:txBody>
          </p:sp>
          <p:sp>
            <p:nvSpPr>
              <p:cNvPr id="224" name="ZoneTexte 223">
                <a:extLst>
                  <a:ext uri="{FF2B5EF4-FFF2-40B4-BE49-F238E27FC236}">
                    <a16:creationId xmlns:a16="http://schemas.microsoft.com/office/drawing/2014/main" id="{8FBB7C36-10C7-FAEF-30F2-A4D069E5212A}"/>
                  </a:ext>
                </a:extLst>
              </p:cNvPr>
              <p:cNvSpPr txBox="1"/>
              <p:nvPr/>
            </p:nvSpPr>
            <p:spPr>
              <a:xfrm>
                <a:off x="4573270" y="708417"/>
                <a:ext cx="1381435" cy="328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chemeClr val="bg1"/>
                    </a:solidFill>
                  </a:rPr>
                  <a:t>Utilisateurs finaux</a:t>
                </a:r>
              </a:p>
            </p:txBody>
          </p:sp>
          <p:sp>
            <p:nvSpPr>
              <p:cNvPr id="225" name="ZoneTexte 224">
                <a:extLst>
                  <a:ext uri="{FF2B5EF4-FFF2-40B4-BE49-F238E27FC236}">
                    <a16:creationId xmlns:a16="http://schemas.microsoft.com/office/drawing/2014/main" id="{3F1BA302-A5AD-984C-2658-3D26EC8660C5}"/>
                  </a:ext>
                </a:extLst>
              </p:cNvPr>
              <p:cNvSpPr txBox="1"/>
              <p:nvPr/>
            </p:nvSpPr>
            <p:spPr>
              <a:xfrm>
                <a:off x="4573272" y="1108334"/>
                <a:ext cx="1381435" cy="32899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Petite entreprise</a:t>
                </a:r>
              </a:p>
            </p:txBody>
          </p:sp>
          <p:sp>
            <p:nvSpPr>
              <p:cNvPr id="226" name="ZoneTexte 225">
                <a:extLst>
                  <a:ext uri="{FF2B5EF4-FFF2-40B4-BE49-F238E27FC236}">
                    <a16:creationId xmlns:a16="http://schemas.microsoft.com/office/drawing/2014/main" id="{8EBBE99B-902F-9653-2305-89909AA8410C}"/>
                  </a:ext>
                </a:extLst>
              </p:cNvPr>
              <p:cNvSpPr txBox="1"/>
              <p:nvPr/>
            </p:nvSpPr>
            <p:spPr>
              <a:xfrm>
                <a:off x="4566040" y="1560162"/>
                <a:ext cx="1381435" cy="32899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/>
                  <a:t>Vendeur</a:t>
                </a:r>
              </a:p>
            </p:txBody>
          </p:sp>
        </p:grpSp>
        <p:sp>
          <p:nvSpPr>
            <p:cNvPr id="222" name="ZoneTexte 221">
              <a:extLst>
                <a:ext uri="{FF2B5EF4-FFF2-40B4-BE49-F238E27FC236}">
                  <a16:creationId xmlns:a16="http://schemas.microsoft.com/office/drawing/2014/main" id="{41713741-44CF-C770-39E6-4A9859E098FC}"/>
                </a:ext>
              </a:extLst>
            </p:cNvPr>
            <p:cNvSpPr txBox="1"/>
            <p:nvPr/>
          </p:nvSpPr>
          <p:spPr>
            <a:xfrm>
              <a:off x="4278680" y="4237872"/>
              <a:ext cx="937800" cy="18466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/>
                <a:t>Opérateur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54979C1-2BD1-4625-499B-6F0B705222E5}"/>
              </a:ext>
            </a:extLst>
          </p:cNvPr>
          <p:cNvSpPr txBox="1"/>
          <p:nvPr/>
        </p:nvSpPr>
        <p:spPr>
          <a:xfrm>
            <a:off x="2406559" y="5367564"/>
            <a:ext cx="16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Ouverture stockage riz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A333C-52A5-3283-D003-F68BF8A65AC5}"/>
              </a:ext>
            </a:extLst>
          </p:cNvPr>
          <p:cNvSpPr txBox="1"/>
          <p:nvPr/>
        </p:nvSpPr>
        <p:spPr>
          <a:xfrm>
            <a:off x="1419142" y="3305540"/>
            <a:ext cx="16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Entonnoir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25D9BA-72E4-C8B4-E15A-BBFA2ED6185A}"/>
              </a:ext>
            </a:extLst>
          </p:cNvPr>
          <p:cNvSpPr txBox="1"/>
          <p:nvPr/>
        </p:nvSpPr>
        <p:spPr>
          <a:xfrm>
            <a:off x="2644665" y="1794017"/>
            <a:ext cx="16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I2c, bit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5B59BF-00FB-FE0E-C0A8-1AAF295BBE64}"/>
              </a:ext>
            </a:extLst>
          </p:cNvPr>
          <p:cNvSpPr txBox="1"/>
          <p:nvPr/>
        </p:nvSpPr>
        <p:spPr>
          <a:xfrm>
            <a:off x="4384866" y="4765472"/>
            <a:ext cx="16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I2c, bit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165A1B-5630-4227-9D58-484EC8B673EE}"/>
              </a:ext>
            </a:extLst>
          </p:cNvPr>
          <p:cNvSpPr txBox="1"/>
          <p:nvPr/>
        </p:nvSpPr>
        <p:spPr>
          <a:xfrm>
            <a:off x="10440194" y="2290493"/>
            <a:ext cx="179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Circuit électrique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291A33-A670-4384-6307-2E458A64542E}"/>
              </a:ext>
            </a:extLst>
          </p:cNvPr>
          <p:cNvSpPr txBox="1"/>
          <p:nvPr/>
        </p:nvSpPr>
        <p:spPr>
          <a:xfrm>
            <a:off x="9319996" y="3721934"/>
            <a:ext cx="179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Usb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D5EB67-C7D5-63BF-B804-7D960C1194AE}"/>
              </a:ext>
            </a:extLst>
          </p:cNvPr>
          <p:cNvSpPr txBox="1"/>
          <p:nvPr/>
        </p:nvSpPr>
        <p:spPr>
          <a:xfrm>
            <a:off x="11129815" y="1483771"/>
            <a:ext cx="179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Usb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FAC047-DEDC-48DE-9A05-9BA317874349}"/>
              </a:ext>
            </a:extLst>
          </p:cNvPr>
          <p:cNvSpPr txBox="1"/>
          <p:nvPr/>
        </p:nvSpPr>
        <p:spPr>
          <a:xfrm>
            <a:off x="10282214" y="3813821"/>
            <a:ext cx="179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Usb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3D4ECF-5C03-BEE8-9141-F8E71E5E6967}"/>
              </a:ext>
            </a:extLst>
          </p:cNvPr>
          <p:cNvSpPr txBox="1"/>
          <p:nvPr/>
        </p:nvSpPr>
        <p:spPr>
          <a:xfrm>
            <a:off x="684718" y="2589788"/>
            <a:ext cx="54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3F3E6E-DF83-76BB-1249-D7361E815277}"/>
              </a:ext>
            </a:extLst>
          </p:cNvPr>
          <p:cNvSpPr txBox="1"/>
          <p:nvPr/>
        </p:nvSpPr>
        <p:spPr>
          <a:xfrm>
            <a:off x="10985681" y="4664956"/>
            <a:ext cx="1200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Prise </a:t>
            </a:r>
          </a:p>
          <a:p>
            <a:r>
              <a:rPr lang="fr-FR" sz="1200" dirty="0"/>
              <a:t>électrique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8B08BB-ED92-C278-B1D2-A460D97384C7}"/>
              </a:ext>
            </a:extLst>
          </p:cNvPr>
          <p:cNvSpPr txBox="1"/>
          <p:nvPr/>
        </p:nvSpPr>
        <p:spPr>
          <a:xfrm>
            <a:off x="5324299" y="5202766"/>
            <a:ext cx="16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Zone stockage sachet</a:t>
            </a:r>
          </a:p>
        </p:txBody>
      </p:sp>
    </p:spTree>
    <p:extLst>
      <p:ext uri="{BB962C8B-B14F-4D97-AF65-F5344CB8AC3E}">
        <p14:creationId xmlns:p14="http://schemas.microsoft.com/office/powerpoint/2010/main" val="7847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 </a:t>
            </a:r>
            <a:r>
              <a:rPr lang="fr-FR" sz="2400" b="1" i="1" dirty="0" err="1">
                <a:solidFill>
                  <a:schemeClr val="bg1"/>
                </a:solidFill>
              </a:rPr>
              <a:t>Function</a:t>
            </a:r>
            <a:r>
              <a:rPr lang="fr-FR" sz="2400" b="1" i="1" dirty="0">
                <a:solidFill>
                  <a:schemeClr val="bg1"/>
                </a:solidFill>
              </a:rPr>
              <a:t> to component correspondance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3D2895-D688-8DD8-2992-177A5E980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38226"/>
              </p:ext>
            </p:extLst>
          </p:nvPr>
        </p:nvGraphicFramePr>
        <p:xfrm>
          <a:off x="922177" y="1207087"/>
          <a:ext cx="10515596" cy="4443825"/>
        </p:xfrm>
        <a:graphic>
          <a:graphicData uri="http://schemas.openxmlformats.org/drawingml/2006/table">
            <a:tbl>
              <a:tblPr firstRow="1" bandRow="1"/>
              <a:tblGrid>
                <a:gridCol w="924859">
                  <a:extLst>
                    <a:ext uri="{9D8B030D-6E8A-4147-A177-3AD203B41FA5}">
                      <a16:colId xmlns:a16="http://schemas.microsoft.com/office/drawing/2014/main" val="713150596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2759174731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1138528116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2737766381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4155153709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1500603088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454378279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206880903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2130893566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4091707753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3761032459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3934488683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754487976"/>
                    </a:ext>
                  </a:extLst>
                </a:gridCol>
                <a:gridCol w="737749">
                  <a:extLst>
                    <a:ext uri="{9D8B030D-6E8A-4147-A177-3AD203B41FA5}">
                      <a16:colId xmlns:a16="http://schemas.microsoft.com/office/drawing/2014/main" val="3135329009"/>
                    </a:ext>
                  </a:extLst>
                </a:gridCol>
              </a:tblGrid>
              <a:tr h="62520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composant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68173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Fonction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Bibliothèque python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Bouteille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Balance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Electrovanne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Capteur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Câble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Raspberry ou Arduino nano 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Entonnoir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Résistance Nikrom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GitHub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Karyoosi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FangeHong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?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81992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Afficher les informations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193402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Récupérer les requêtes utilisateur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996658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Stocker le contenue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77253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Peser le contenu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027613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Vider le contenue dans le contenant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02120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Collecter les informations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11757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Transmettre les informations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29115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Exploites les informations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00167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Placer contenant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70155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Ouvrir contenant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72316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Remplir contenant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517761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Sceller contenant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701727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Éjecter contenant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33763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Gestion des modules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126820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Gestion des versions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238917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Gestion des contenants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780687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Gestion du contenue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715899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Acquérir l‘énergie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538376"/>
                  </a:ext>
                </a:extLst>
              </a:tr>
              <a:tr h="625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Distribuer l'énergie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05" marR="2605" marT="2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14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0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8">
            <a:extLst>
              <a:ext uri="{FF2B5EF4-FFF2-40B4-BE49-F238E27FC236}">
                <a16:creationId xmlns:a16="http://schemas.microsoft.com/office/drawing/2014/main" id="{2600EBDF-DC35-455D-9D84-703E9665670C}"/>
              </a:ext>
            </a:extLst>
          </p:cNvPr>
          <p:cNvSpPr/>
          <p:nvPr/>
        </p:nvSpPr>
        <p:spPr>
          <a:xfrm rot="10800000">
            <a:off x="5625380" y="1132545"/>
            <a:ext cx="1421501" cy="760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1714865" y="3340817"/>
            <a:ext cx="9840594" cy="1243015"/>
          </a:xfrm>
          <a:prstGeom prst="roundRect">
            <a:avLst/>
          </a:prstGeom>
          <a:gradFill flip="none" rotWithShape="1">
            <a:gsLst>
              <a:gs pos="0">
                <a:srgbClr val="79B94F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1714865" y="4714877"/>
            <a:ext cx="9840594" cy="12910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rgbClr val="FFC60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727856" y="1969591"/>
            <a:ext cx="9615615" cy="12430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21000"/>
                </a:schemeClr>
              </a:gs>
              <a:gs pos="50000">
                <a:schemeClr val="accent3">
                  <a:lumMod val="60000"/>
                  <a:lumOff val="40000"/>
                  <a:alpha val="4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CESAMES Method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4ED342-B44F-8F79-7F9B-6FB470F335B1}"/>
              </a:ext>
            </a:extLst>
          </p:cNvPr>
          <p:cNvSpPr txBox="1"/>
          <p:nvPr/>
        </p:nvSpPr>
        <p:spPr>
          <a:xfrm>
            <a:off x="10668629" y="84844"/>
            <a:ext cx="156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CESAM - </a:t>
            </a:r>
            <a:r>
              <a:rPr lang="fr-FR" b="1" i="1" dirty="0" err="1"/>
              <a:t>Grid</a:t>
            </a:r>
            <a:endParaRPr lang="fr-FR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66336-6078-4A83-B542-1782417A055D}"/>
              </a:ext>
            </a:extLst>
          </p:cNvPr>
          <p:cNvSpPr/>
          <p:nvPr/>
        </p:nvSpPr>
        <p:spPr>
          <a:xfrm>
            <a:off x="4040448" y="4999541"/>
            <a:ext cx="7258506" cy="7548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90A01-E509-4F42-993B-367FF604BDE9}"/>
              </a:ext>
            </a:extLst>
          </p:cNvPr>
          <p:cNvSpPr/>
          <p:nvPr/>
        </p:nvSpPr>
        <p:spPr>
          <a:xfrm>
            <a:off x="4040448" y="3631759"/>
            <a:ext cx="7258506" cy="7548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41B545-1CEB-4C11-BB95-62DA78428842}"/>
              </a:ext>
            </a:extLst>
          </p:cNvPr>
          <p:cNvSpPr/>
          <p:nvPr/>
        </p:nvSpPr>
        <p:spPr>
          <a:xfrm>
            <a:off x="4000292" y="2267945"/>
            <a:ext cx="7258506" cy="7548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5639033" y="1801888"/>
            <a:ext cx="25493" cy="38766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8">
            <a:extLst>
              <a:ext uri="{FF2B5EF4-FFF2-40B4-BE49-F238E27FC236}">
                <a16:creationId xmlns:a16="http://schemas.microsoft.com/office/drawing/2014/main" id="{12120060-CB63-4FC7-BEA6-F3DFB00756B7}"/>
              </a:ext>
            </a:extLst>
          </p:cNvPr>
          <p:cNvSpPr/>
          <p:nvPr/>
        </p:nvSpPr>
        <p:spPr>
          <a:xfrm rot="10800000">
            <a:off x="4144484" y="2351783"/>
            <a:ext cx="1387102" cy="586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4EF780-FF51-48D3-8E92-F1B3F5F922E4}"/>
              </a:ext>
            </a:extLst>
          </p:cNvPr>
          <p:cNvSpPr txBox="1"/>
          <p:nvPr/>
        </p:nvSpPr>
        <p:spPr>
          <a:xfrm>
            <a:off x="3533747" y="2490973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Mission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21CD509-5555-4FEF-92D6-20C984D953A5}"/>
              </a:ext>
            </a:extLst>
          </p:cNvPr>
          <p:cNvSpPr txBox="1"/>
          <p:nvPr/>
        </p:nvSpPr>
        <p:spPr>
          <a:xfrm>
            <a:off x="5101815" y="1278668"/>
            <a:ext cx="250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Expected </a:t>
            </a:r>
          </a:p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Properties</a:t>
            </a:r>
          </a:p>
        </p:txBody>
      </p:sp>
      <p:sp>
        <p:nvSpPr>
          <p:cNvPr id="21" name="Rectangle à coins arrondis 8">
            <a:extLst>
              <a:ext uri="{FF2B5EF4-FFF2-40B4-BE49-F238E27FC236}">
                <a16:creationId xmlns:a16="http://schemas.microsoft.com/office/drawing/2014/main" id="{B905C80E-4071-4D39-80CA-B2B5F699223B}"/>
              </a:ext>
            </a:extLst>
          </p:cNvPr>
          <p:cNvSpPr/>
          <p:nvPr/>
        </p:nvSpPr>
        <p:spPr>
          <a:xfrm rot="10800000">
            <a:off x="7046881" y="1145701"/>
            <a:ext cx="4174099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46CB0F-5E6A-43A1-BD2B-A16A34E06432}"/>
              </a:ext>
            </a:extLst>
          </p:cNvPr>
          <p:cNvSpPr txBox="1"/>
          <p:nvPr/>
        </p:nvSpPr>
        <p:spPr>
          <a:xfrm>
            <a:off x="7953890" y="1199326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Description</a:t>
            </a:r>
          </a:p>
        </p:txBody>
      </p:sp>
      <p:sp>
        <p:nvSpPr>
          <p:cNvPr id="27" name="Rectangle à coins arrondis 8">
            <a:extLst>
              <a:ext uri="{FF2B5EF4-FFF2-40B4-BE49-F238E27FC236}">
                <a16:creationId xmlns:a16="http://schemas.microsoft.com/office/drawing/2014/main" id="{E51331A9-57C3-40DE-9065-4CEFC9CBC60F}"/>
              </a:ext>
            </a:extLst>
          </p:cNvPr>
          <p:cNvSpPr/>
          <p:nvPr/>
        </p:nvSpPr>
        <p:spPr>
          <a:xfrm rot="10800000">
            <a:off x="8464623" y="1530644"/>
            <a:ext cx="1387102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287BA0C-80DE-4D13-8A09-7CE24E255279}"/>
              </a:ext>
            </a:extLst>
          </p:cNvPr>
          <p:cNvSpPr txBox="1"/>
          <p:nvPr/>
        </p:nvSpPr>
        <p:spPr>
          <a:xfrm>
            <a:off x="7953890" y="1572003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Static</a:t>
            </a:r>
          </a:p>
        </p:txBody>
      </p:sp>
      <p:sp>
        <p:nvSpPr>
          <p:cNvPr id="29" name="Rectangle à coins arrondis 8">
            <a:extLst>
              <a:ext uri="{FF2B5EF4-FFF2-40B4-BE49-F238E27FC236}">
                <a16:creationId xmlns:a16="http://schemas.microsoft.com/office/drawing/2014/main" id="{0BB0AFD9-6EE8-48B2-B0F1-93129B6FA1FC}"/>
              </a:ext>
            </a:extLst>
          </p:cNvPr>
          <p:cNvSpPr/>
          <p:nvPr/>
        </p:nvSpPr>
        <p:spPr>
          <a:xfrm rot="10800000">
            <a:off x="9854284" y="1531150"/>
            <a:ext cx="1387102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29EEA63-315C-464A-B3CC-3974E2ED26C3}"/>
              </a:ext>
            </a:extLst>
          </p:cNvPr>
          <p:cNvSpPr txBox="1"/>
          <p:nvPr/>
        </p:nvSpPr>
        <p:spPr>
          <a:xfrm>
            <a:off x="9286862" y="1564703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Dynamic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5331046-0B75-4730-8FF4-153E332CD7BE}"/>
              </a:ext>
            </a:extLst>
          </p:cNvPr>
          <p:cNvSpPr txBox="1"/>
          <p:nvPr/>
        </p:nvSpPr>
        <p:spPr>
          <a:xfrm>
            <a:off x="5969157" y="2420073"/>
            <a:ext cx="796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BDFD93-866C-4CEE-BDB1-59DE32824DDA}"/>
              </a:ext>
            </a:extLst>
          </p:cNvPr>
          <p:cNvSpPr txBox="1"/>
          <p:nvPr/>
        </p:nvSpPr>
        <p:spPr>
          <a:xfrm>
            <a:off x="7101400" y="2452760"/>
            <a:ext cx="13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 Cycle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FA778B-F09D-43B7-B201-2D714A6C0444}"/>
              </a:ext>
            </a:extLst>
          </p:cNvPr>
          <p:cNvSpPr txBox="1"/>
          <p:nvPr/>
        </p:nvSpPr>
        <p:spPr>
          <a:xfrm>
            <a:off x="8500786" y="2413838"/>
            <a:ext cx="13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</a:t>
            </a:r>
            <a:endParaRPr lang="fr-FR" sz="14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28AD50-C1F0-4A26-97B8-A2723FCF4F06}"/>
              </a:ext>
            </a:extLst>
          </p:cNvPr>
          <p:cNvSpPr txBox="1"/>
          <p:nvPr/>
        </p:nvSpPr>
        <p:spPr>
          <a:xfrm>
            <a:off x="9894580" y="2325550"/>
            <a:ext cx="13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Scenario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à coins arrondis 8">
            <a:extLst>
              <a:ext uri="{FF2B5EF4-FFF2-40B4-BE49-F238E27FC236}">
                <a16:creationId xmlns:a16="http://schemas.microsoft.com/office/drawing/2014/main" id="{DA89C7C8-D3BC-4AFB-BAAC-FFEE206F75E8}"/>
              </a:ext>
            </a:extLst>
          </p:cNvPr>
          <p:cNvSpPr/>
          <p:nvPr/>
        </p:nvSpPr>
        <p:spPr>
          <a:xfrm rot="10800000">
            <a:off x="4172181" y="3688098"/>
            <a:ext cx="1387102" cy="586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260E44F-5F00-419B-88E0-3B7DB8BD78F3}"/>
              </a:ext>
            </a:extLst>
          </p:cNvPr>
          <p:cNvSpPr txBox="1"/>
          <p:nvPr/>
        </p:nvSpPr>
        <p:spPr>
          <a:xfrm>
            <a:off x="3551863" y="3810995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Functional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626293C-DA04-4773-A378-A7A3752294D2}"/>
              </a:ext>
            </a:extLst>
          </p:cNvPr>
          <p:cNvSpPr txBox="1"/>
          <p:nvPr/>
        </p:nvSpPr>
        <p:spPr>
          <a:xfrm>
            <a:off x="5667144" y="3644142"/>
            <a:ext cx="15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C9455D5-6E06-4F4C-9175-76817F222E38}"/>
              </a:ext>
            </a:extLst>
          </p:cNvPr>
          <p:cNvSpPr txBox="1"/>
          <p:nvPr/>
        </p:nvSpPr>
        <p:spPr>
          <a:xfrm>
            <a:off x="7026272" y="3657061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FE7A5B-2236-4F86-8728-EF5DE1556369}"/>
              </a:ext>
            </a:extLst>
          </p:cNvPr>
          <p:cNvSpPr txBox="1"/>
          <p:nvPr/>
        </p:nvSpPr>
        <p:spPr>
          <a:xfrm>
            <a:off x="8368860" y="3751962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59CF0A1-7D00-40EA-9BAD-265349A09BF1}"/>
              </a:ext>
            </a:extLst>
          </p:cNvPr>
          <p:cNvSpPr txBox="1"/>
          <p:nvPr/>
        </p:nvSpPr>
        <p:spPr>
          <a:xfrm>
            <a:off x="9826229" y="3634738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Scenario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à coins arrondis 8">
            <a:extLst>
              <a:ext uri="{FF2B5EF4-FFF2-40B4-BE49-F238E27FC236}">
                <a16:creationId xmlns:a16="http://schemas.microsoft.com/office/drawing/2014/main" id="{3DD55CE6-5585-41A8-B072-B6728390D73C}"/>
              </a:ext>
            </a:extLst>
          </p:cNvPr>
          <p:cNvSpPr/>
          <p:nvPr/>
        </p:nvSpPr>
        <p:spPr>
          <a:xfrm rot="10800000">
            <a:off x="4197123" y="5084602"/>
            <a:ext cx="1387102" cy="5861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DAB14D2-49CD-479D-AF13-3B5371531A81}"/>
              </a:ext>
            </a:extLst>
          </p:cNvPr>
          <p:cNvSpPr txBox="1"/>
          <p:nvPr/>
        </p:nvSpPr>
        <p:spPr>
          <a:xfrm>
            <a:off x="3853191" y="5236913"/>
            <a:ext cx="2005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Constructional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DEBE348-08B4-44A6-9C11-13AB93B2A469}"/>
              </a:ext>
            </a:extLst>
          </p:cNvPr>
          <p:cNvSpPr txBox="1"/>
          <p:nvPr/>
        </p:nvSpPr>
        <p:spPr>
          <a:xfrm>
            <a:off x="5642620" y="4987103"/>
            <a:ext cx="15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FBD1B4C-5F9C-4661-9553-8831BB31D6D4}"/>
              </a:ext>
            </a:extLst>
          </p:cNvPr>
          <p:cNvSpPr txBox="1"/>
          <p:nvPr/>
        </p:nvSpPr>
        <p:spPr>
          <a:xfrm>
            <a:off x="7087608" y="5123291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38A9C9-7404-4E08-9F93-4F04FB2E0F60}"/>
              </a:ext>
            </a:extLst>
          </p:cNvPr>
          <p:cNvSpPr txBox="1"/>
          <p:nvPr/>
        </p:nvSpPr>
        <p:spPr>
          <a:xfrm>
            <a:off x="8411412" y="5147591"/>
            <a:ext cx="151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7773DC4-F2C1-44DE-A245-68CED0D7F039}"/>
              </a:ext>
            </a:extLst>
          </p:cNvPr>
          <p:cNvSpPr txBox="1"/>
          <p:nvPr/>
        </p:nvSpPr>
        <p:spPr>
          <a:xfrm>
            <a:off x="9809770" y="5015013"/>
            <a:ext cx="15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Constructional</a:t>
            </a:r>
            <a:r>
              <a:rPr lang="fr-FR" sz="1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Scenario</a:t>
            </a:r>
            <a:endParaRPr lang="fr-FR" sz="105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2" y="1787401"/>
            <a:ext cx="3628571" cy="4416382"/>
          </a:xfrm>
          <a:prstGeom prst="rect">
            <a:avLst/>
          </a:prstGeom>
        </p:spPr>
      </p:pic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7049441" y="1813634"/>
            <a:ext cx="25493" cy="38766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8466848" y="1787401"/>
            <a:ext cx="43680" cy="39669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C3FC581-74AD-4E1D-8CE3-4F1019DA4682}"/>
              </a:ext>
            </a:extLst>
          </p:cNvPr>
          <p:cNvCxnSpPr>
            <a:cxnSpLocks/>
          </p:cNvCxnSpPr>
          <p:nvPr/>
        </p:nvCxnSpPr>
        <p:spPr>
          <a:xfrm>
            <a:off x="9858762" y="1805148"/>
            <a:ext cx="43680" cy="39669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8">
            <a:extLst>
              <a:ext uri="{FF2B5EF4-FFF2-40B4-BE49-F238E27FC236}">
                <a16:creationId xmlns:a16="http://schemas.microsoft.com/office/drawing/2014/main" id="{2C54BCB6-220E-440F-8162-022E25AC5006}"/>
              </a:ext>
            </a:extLst>
          </p:cNvPr>
          <p:cNvSpPr/>
          <p:nvPr/>
        </p:nvSpPr>
        <p:spPr>
          <a:xfrm rot="10800000">
            <a:off x="7048843" y="1538573"/>
            <a:ext cx="1427492" cy="3479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496C83-5E21-46CB-BC94-4284ACF1CDF8}"/>
              </a:ext>
            </a:extLst>
          </p:cNvPr>
          <p:cNvSpPr txBox="1"/>
          <p:nvPr/>
        </p:nvSpPr>
        <p:spPr>
          <a:xfrm>
            <a:off x="6551925" y="1558216"/>
            <a:ext cx="250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/>
              </a:rPr>
              <a:t>State</a:t>
            </a:r>
          </a:p>
        </p:txBody>
      </p:sp>
      <p:sp>
        <p:nvSpPr>
          <p:cNvPr id="56" name="Accolade fermante 55"/>
          <p:cNvSpPr/>
          <p:nvPr/>
        </p:nvSpPr>
        <p:spPr>
          <a:xfrm>
            <a:off x="11280970" y="1787401"/>
            <a:ext cx="381936" cy="4274533"/>
          </a:xfrm>
          <a:prstGeom prst="rightBrace">
            <a:avLst/>
          </a:prstGeom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ccolade fermante 56"/>
          <p:cNvSpPr/>
          <p:nvPr/>
        </p:nvSpPr>
        <p:spPr>
          <a:xfrm rot="16200000">
            <a:off x="8274194" y="-1865698"/>
            <a:ext cx="322569" cy="5815984"/>
          </a:xfrm>
          <a:prstGeom prst="rightBrace">
            <a:avLst/>
          </a:prstGeom>
          <a:ln w="381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 rot="5400000">
            <a:off x="10692556" y="3842676"/>
            <a:ext cx="2416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Viewpoints</a:t>
            </a:r>
            <a:endParaRPr lang="fr-FR" sz="12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84386" y="561909"/>
            <a:ext cx="2416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fr-FR" sz="12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BC70FF60-1903-B747-D270-E8B9E1F753A0}"/>
              </a:ext>
            </a:extLst>
          </p:cNvPr>
          <p:cNvSpPr/>
          <p:nvPr/>
        </p:nvSpPr>
        <p:spPr>
          <a:xfrm>
            <a:off x="76287" y="3269839"/>
            <a:ext cx="11250725" cy="1406414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4">
            <a:extLst>
              <a:ext uri="{FF2B5EF4-FFF2-40B4-BE49-F238E27FC236}">
                <a16:creationId xmlns:a16="http://schemas.microsoft.com/office/drawing/2014/main" id="{AB07169C-8590-6C2A-958D-975BB310109C}"/>
              </a:ext>
            </a:extLst>
          </p:cNvPr>
          <p:cNvSpPr/>
          <p:nvPr/>
        </p:nvSpPr>
        <p:spPr>
          <a:xfrm>
            <a:off x="75493" y="4664473"/>
            <a:ext cx="11250725" cy="139746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EF7D7419-AFA5-5F57-01E2-7474635098D9}"/>
              </a:ext>
            </a:extLst>
          </p:cNvPr>
          <p:cNvGraphicFramePr/>
          <p:nvPr/>
        </p:nvGraphicFramePr>
        <p:xfrm>
          <a:off x="1733858" y="6462636"/>
          <a:ext cx="8431841" cy="235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34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2714FBD-B2BF-88FB-82FD-D2D1F5602ED4}"/>
              </a:ext>
            </a:extLst>
          </p:cNvPr>
          <p:cNvSpPr/>
          <p:nvPr/>
        </p:nvSpPr>
        <p:spPr>
          <a:xfrm>
            <a:off x="6011147" y="1465039"/>
            <a:ext cx="193710" cy="550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0110C-A0FD-DF3D-9A9A-8456C9E2E0DF}"/>
              </a:ext>
            </a:extLst>
          </p:cNvPr>
          <p:cNvSpPr/>
          <p:nvPr/>
        </p:nvSpPr>
        <p:spPr>
          <a:xfrm>
            <a:off x="11023873" y="1912286"/>
            <a:ext cx="173496" cy="2063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3063E9-0A04-F77C-936E-EA8B0E2C745D}"/>
              </a:ext>
            </a:extLst>
          </p:cNvPr>
          <p:cNvSpPr/>
          <p:nvPr/>
        </p:nvSpPr>
        <p:spPr>
          <a:xfrm>
            <a:off x="9046758" y="2015413"/>
            <a:ext cx="173496" cy="2440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FD53AA-EA77-D14C-C254-E3C173B93DFC}"/>
              </a:ext>
            </a:extLst>
          </p:cNvPr>
          <p:cNvSpPr/>
          <p:nvPr/>
        </p:nvSpPr>
        <p:spPr>
          <a:xfrm>
            <a:off x="7104260" y="2015413"/>
            <a:ext cx="173496" cy="1166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D6A856-EBE5-287B-8DC4-6F35CC09ABD3}"/>
              </a:ext>
            </a:extLst>
          </p:cNvPr>
          <p:cNvSpPr/>
          <p:nvPr/>
        </p:nvSpPr>
        <p:spPr>
          <a:xfrm>
            <a:off x="4914244" y="2015413"/>
            <a:ext cx="193710" cy="1716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4AEA59-4569-0711-9ACE-5882ACFDC3D2}"/>
              </a:ext>
            </a:extLst>
          </p:cNvPr>
          <p:cNvSpPr/>
          <p:nvPr/>
        </p:nvSpPr>
        <p:spPr>
          <a:xfrm>
            <a:off x="3006061" y="1932335"/>
            <a:ext cx="193710" cy="197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CBFEFE-6142-4EF0-C9D9-33D58EB49AE9}"/>
              </a:ext>
            </a:extLst>
          </p:cNvPr>
          <p:cNvSpPr/>
          <p:nvPr/>
        </p:nvSpPr>
        <p:spPr>
          <a:xfrm>
            <a:off x="1097876" y="2015413"/>
            <a:ext cx="139181" cy="2440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Environment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9590567" y="161941"/>
            <a:ext cx="244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Stakeholders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294259" y="700876"/>
            <a:ext cx="1019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descriptions of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stakeholders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B4D781-50F0-568C-BE83-F8299E0FBADE}"/>
              </a:ext>
            </a:extLst>
          </p:cNvPr>
          <p:cNvSpPr txBox="1"/>
          <p:nvPr/>
        </p:nvSpPr>
        <p:spPr>
          <a:xfrm>
            <a:off x="4488180" y="1260872"/>
            <a:ext cx="3215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STAKEHOLDER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BACEF4-A216-0A87-F515-15516717C3C9}"/>
              </a:ext>
            </a:extLst>
          </p:cNvPr>
          <p:cNvSpPr txBox="1"/>
          <p:nvPr/>
        </p:nvSpPr>
        <p:spPr>
          <a:xfrm>
            <a:off x="495799" y="2425251"/>
            <a:ext cx="138143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Utilisateurs finaux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EB8056-C011-9238-A19F-1CB04422A966}"/>
              </a:ext>
            </a:extLst>
          </p:cNvPr>
          <p:cNvSpPr txBox="1"/>
          <p:nvPr/>
        </p:nvSpPr>
        <p:spPr>
          <a:xfrm>
            <a:off x="2403984" y="2425251"/>
            <a:ext cx="138143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Environnement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proche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F39030-FC32-89CF-D510-202DE03F8339}"/>
              </a:ext>
            </a:extLst>
          </p:cNvPr>
          <p:cNvSpPr txBox="1"/>
          <p:nvPr/>
        </p:nvSpPr>
        <p:spPr>
          <a:xfrm>
            <a:off x="4312169" y="2389910"/>
            <a:ext cx="138143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Machine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électrique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5C2A996-981D-BB6F-1165-7D130343222C}"/>
              </a:ext>
            </a:extLst>
          </p:cNvPr>
          <p:cNvSpPr txBox="1"/>
          <p:nvPr/>
        </p:nvSpPr>
        <p:spPr>
          <a:xfrm>
            <a:off x="6498395" y="2384075"/>
            <a:ext cx="138143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Développeur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1FD093-8235-0D27-6605-4B13AC8D7367}"/>
              </a:ext>
            </a:extLst>
          </p:cNvPr>
          <p:cNvSpPr txBox="1"/>
          <p:nvPr/>
        </p:nvSpPr>
        <p:spPr>
          <a:xfrm>
            <a:off x="8406580" y="2384074"/>
            <a:ext cx="138143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Superviseur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0F9C9E-E653-45F6-F955-97CA7C0F88AA}"/>
              </a:ext>
            </a:extLst>
          </p:cNvPr>
          <p:cNvSpPr txBox="1"/>
          <p:nvPr/>
        </p:nvSpPr>
        <p:spPr>
          <a:xfrm>
            <a:off x="10314765" y="2359430"/>
            <a:ext cx="159550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Améliorateur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B0B5FA1-39CB-2409-E26E-4FB25D3CAF86}"/>
              </a:ext>
            </a:extLst>
          </p:cNvPr>
          <p:cNvSpPr txBox="1"/>
          <p:nvPr/>
        </p:nvSpPr>
        <p:spPr>
          <a:xfrm>
            <a:off x="495799" y="3167390"/>
            <a:ext cx="138143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Petite entreprise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AB5E37-63FE-94E4-C13C-956C1F8992B9}"/>
              </a:ext>
            </a:extLst>
          </p:cNvPr>
          <p:cNvSpPr txBox="1"/>
          <p:nvPr/>
        </p:nvSpPr>
        <p:spPr>
          <a:xfrm>
            <a:off x="489577" y="3858034"/>
            <a:ext cx="138143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Vendeur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DFEED05-2910-F8F5-611F-4A76B1C51531}"/>
              </a:ext>
            </a:extLst>
          </p:cNvPr>
          <p:cNvSpPr txBox="1"/>
          <p:nvPr/>
        </p:nvSpPr>
        <p:spPr>
          <a:xfrm>
            <a:off x="2403983" y="3167390"/>
            <a:ext cx="138143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Réseaux Wifi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BD0694-291C-4FFA-EDB7-D868DE126B4F}"/>
              </a:ext>
            </a:extLst>
          </p:cNvPr>
          <p:cNvSpPr txBox="1"/>
          <p:nvPr/>
        </p:nvSpPr>
        <p:spPr>
          <a:xfrm>
            <a:off x="2403983" y="3624590"/>
            <a:ext cx="138143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Réseaux EDF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6BD210B-2181-0196-6BC1-23AD6116D984}"/>
              </a:ext>
            </a:extLst>
          </p:cNvPr>
          <p:cNvSpPr txBox="1"/>
          <p:nvPr/>
        </p:nvSpPr>
        <p:spPr>
          <a:xfrm>
            <a:off x="4312167" y="3170766"/>
            <a:ext cx="138143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Ordinateur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4B190B-7784-A9C7-FD86-C60BDE28C098}"/>
              </a:ext>
            </a:extLst>
          </p:cNvPr>
          <p:cNvSpPr txBox="1"/>
          <p:nvPr/>
        </p:nvSpPr>
        <p:spPr>
          <a:xfrm>
            <a:off x="6498394" y="3166348"/>
            <a:ext cx="138143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Ingénieur x 6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B69EA59-390F-AF9B-E712-057752A51DC2}"/>
              </a:ext>
            </a:extLst>
          </p:cNvPr>
          <p:cNvSpPr txBox="1"/>
          <p:nvPr/>
        </p:nvSpPr>
        <p:spPr>
          <a:xfrm>
            <a:off x="8444680" y="3166348"/>
            <a:ext cx="138143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Sébastien MOITEL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7A6BAC6-085A-B0CC-C590-89111B34244B}"/>
              </a:ext>
            </a:extLst>
          </p:cNvPr>
          <p:cNvSpPr txBox="1"/>
          <p:nvPr/>
        </p:nvSpPr>
        <p:spPr>
          <a:xfrm>
            <a:off x="8444680" y="3932367"/>
            <a:ext cx="1381437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Geoffroy LARDEUX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84D9672-DC50-E413-0A4D-D1A59C7D80A9}"/>
              </a:ext>
            </a:extLst>
          </p:cNvPr>
          <p:cNvSpPr txBox="1"/>
          <p:nvPr/>
        </p:nvSpPr>
        <p:spPr>
          <a:xfrm>
            <a:off x="10314762" y="3181588"/>
            <a:ext cx="1595502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Élève de l‘ECE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CFF7D7-0A49-6139-5AA8-45D0101E7F83}"/>
              </a:ext>
            </a:extLst>
          </p:cNvPr>
          <p:cNvSpPr txBox="1"/>
          <p:nvPr/>
        </p:nvSpPr>
        <p:spPr>
          <a:xfrm>
            <a:off x="10314762" y="3732311"/>
            <a:ext cx="1595502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Développeur inconnue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569024-C2E7-C7F5-69BB-D4242E989AA2}"/>
              </a:ext>
            </a:extLst>
          </p:cNvPr>
          <p:cNvSpPr/>
          <p:nvPr/>
        </p:nvSpPr>
        <p:spPr>
          <a:xfrm rot="16200000">
            <a:off x="6032176" y="-3022014"/>
            <a:ext cx="234677" cy="10103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C5EED9-7C7C-3F86-6CAB-84DA170D9553}"/>
              </a:ext>
            </a:extLst>
          </p:cNvPr>
          <p:cNvSpPr txBox="1"/>
          <p:nvPr/>
        </p:nvSpPr>
        <p:spPr>
          <a:xfrm>
            <a:off x="4309059" y="3624589"/>
            <a:ext cx="138143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Github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DA76CE-002F-E8EB-4BF9-74B667644507}"/>
              </a:ext>
            </a:extLst>
          </p:cNvPr>
          <p:cNvSpPr txBox="1"/>
          <p:nvPr/>
        </p:nvSpPr>
        <p:spPr>
          <a:xfrm>
            <a:off x="489576" y="4342205"/>
            <a:ext cx="1381437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Opérateur</a:t>
            </a:r>
          </a:p>
        </p:txBody>
      </p:sp>
    </p:spTree>
    <p:extLst>
      <p:ext uri="{BB962C8B-B14F-4D97-AF65-F5344CB8AC3E}">
        <p14:creationId xmlns:p14="http://schemas.microsoft.com/office/powerpoint/2010/main" val="64663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016CF-4BF8-E1BB-BE54-7A959E1A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A2F81-EFA8-58E5-ACFD-E5D3C2F5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b="1" dirty="0"/>
              <a:t>Petite entreprise : </a:t>
            </a:r>
            <a:r>
              <a:rPr lang="fr-FR" dirty="0"/>
              <a:t>une entreprise qui souhaite mettre dans un sachet une quantité précise de riz</a:t>
            </a:r>
          </a:p>
          <a:p>
            <a:r>
              <a:rPr lang="fr-FR" b="1" dirty="0"/>
              <a:t>Vendeur :</a:t>
            </a:r>
            <a:r>
              <a:rPr lang="fr-FR" dirty="0"/>
              <a:t> un vendeur qui vend des produits sur Internet, et qui souhaite mettre dans un sachet une certaine quantité de riz</a:t>
            </a:r>
          </a:p>
          <a:p>
            <a:r>
              <a:rPr lang="fr-FR" b="1" dirty="0"/>
              <a:t>Opérateur : </a:t>
            </a:r>
            <a:r>
              <a:rPr lang="fr-FR" dirty="0"/>
              <a:t>celui qui utilise </a:t>
            </a:r>
            <a:r>
              <a:rPr lang="fr-FR"/>
              <a:t>la machine.</a:t>
            </a:r>
            <a:endParaRPr lang="fr-FR" dirty="0"/>
          </a:p>
          <a:p>
            <a:r>
              <a:rPr lang="fr-FR" b="1" dirty="0"/>
              <a:t>Réseaux wifi : </a:t>
            </a:r>
            <a:r>
              <a:rPr lang="fr-FR" dirty="0"/>
              <a:t>une technologie qui permet de transmettre et de communiquer des données</a:t>
            </a:r>
          </a:p>
          <a:p>
            <a:r>
              <a:rPr lang="fr-FR" b="1" dirty="0"/>
              <a:t>Connection filaire :</a:t>
            </a:r>
            <a:r>
              <a:rPr lang="fr-FR" dirty="0"/>
              <a:t> un type de connexion qui permet d'envoyer des données</a:t>
            </a:r>
          </a:p>
          <a:p>
            <a:r>
              <a:rPr lang="fr-FR" b="1" dirty="0"/>
              <a:t>Téléphone :</a:t>
            </a:r>
            <a:r>
              <a:rPr lang="fr-FR" dirty="0"/>
              <a:t> un appareil multifonction qui sert à envoyer et à recevoir des informations</a:t>
            </a:r>
          </a:p>
          <a:p>
            <a:r>
              <a:rPr lang="fr-FR" b="1" dirty="0"/>
              <a:t>Ordinateur :</a:t>
            </a:r>
            <a:r>
              <a:rPr lang="fr-FR" dirty="0"/>
              <a:t> un appareil multifonction qui sert à envoyer et à recevoir des informations</a:t>
            </a:r>
          </a:p>
          <a:p>
            <a:r>
              <a:rPr lang="fr-FR" b="1" dirty="0"/>
              <a:t>Capteur :</a:t>
            </a:r>
            <a:r>
              <a:rPr lang="fr-FR" dirty="0"/>
              <a:t> un appareil qui permet de transformer des informations physiques en données informatiques</a:t>
            </a:r>
          </a:p>
          <a:p>
            <a:r>
              <a:rPr lang="fr-FR" b="1" dirty="0"/>
              <a:t>Servomoteur : </a:t>
            </a:r>
            <a:r>
              <a:rPr lang="fr-FR" dirty="0"/>
              <a:t>un appareil qui convertit l'électricité en énergie rotationnelle</a:t>
            </a:r>
          </a:p>
          <a:p>
            <a:r>
              <a:rPr lang="fr-FR" b="1" dirty="0"/>
              <a:t>Ingénieur :</a:t>
            </a:r>
            <a:r>
              <a:rPr lang="fr-FR" dirty="0"/>
              <a:t> une équipe de six ingénieurs spécialisés dans divers domaines</a:t>
            </a:r>
          </a:p>
          <a:p>
            <a:r>
              <a:rPr lang="fr-FR" b="1" dirty="0"/>
              <a:t>Sébastien MOITEL : </a:t>
            </a:r>
            <a:r>
              <a:rPr lang="fr-FR" dirty="0"/>
              <a:t>le responsable du projet au sein de l'ECE</a:t>
            </a:r>
          </a:p>
          <a:p>
            <a:r>
              <a:rPr lang="fr-FR" b="1" dirty="0" err="1"/>
              <a:t>Geoffry</a:t>
            </a:r>
            <a:r>
              <a:rPr lang="fr-FR" b="1" dirty="0"/>
              <a:t> LARDEUX :</a:t>
            </a:r>
            <a:r>
              <a:rPr lang="fr-FR" dirty="0"/>
              <a:t> le dépositaire du projet</a:t>
            </a:r>
          </a:p>
          <a:p>
            <a:r>
              <a:rPr lang="fr-FR" b="1" dirty="0"/>
              <a:t>Élève de l'ECE : </a:t>
            </a:r>
            <a:r>
              <a:rPr lang="fr-FR" dirty="0"/>
              <a:t>un futur ingénieur qui souhaite améliorer ou continuer le projet</a:t>
            </a:r>
          </a:p>
          <a:p>
            <a:r>
              <a:rPr lang="fr-FR" b="1" dirty="0"/>
              <a:t>Développeur inconnu : </a:t>
            </a:r>
            <a:r>
              <a:rPr lang="fr-FR" dirty="0"/>
              <a:t>quelqu'un qui a découvert le projet et qui souhaite y apporter des améliorations</a:t>
            </a:r>
            <a:endParaRPr lang="de-DE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40A731-A3EC-5F7C-D501-A6E5DE65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9E62-A110-4A87-BA0C-F5CBF145CC1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9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Environment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9590567" y="161941"/>
            <a:ext cx="244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Stakeholders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294259" y="700876"/>
            <a:ext cx="1019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description of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system and stakeholders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404D9F-6D5A-9E89-3FC4-D2AD9A9B01E2}"/>
              </a:ext>
            </a:extLst>
          </p:cNvPr>
          <p:cNvSpPr txBox="1"/>
          <p:nvPr/>
        </p:nvSpPr>
        <p:spPr>
          <a:xfrm>
            <a:off x="4426970" y="3134435"/>
            <a:ext cx="3338060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Ensacheuse Open source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1803B8-618E-22DD-CBAE-D080A40AE384}"/>
              </a:ext>
            </a:extLst>
          </p:cNvPr>
          <p:cNvSpPr txBox="1"/>
          <p:nvPr/>
        </p:nvSpPr>
        <p:spPr>
          <a:xfrm>
            <a:off x="1365815" y="1783761"/>
            <a:ext cx="183592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Utilisateurs finaux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B0AD1D-CE76-3C9F-96AB-E0723D14FBD8}"/>
              </a:ext>
            </a:extLst>
          </p:cNvPr>
          <p:cNvSpPr txBox="1"/>
          <p:nvPr/>
        </p:nvSpPr>
        <p:spPr>
          <a:xfrm>
            <a:off x="1365813" y="3472988"/>
            <a:ext cx="183592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Environnement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proche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6F36A0-4DC7-BF8B-A18D-B172C68CA375}"/>
              </a:ext>
            </a:extLst>
          </p:cNvPr>
          <p:cNvSpPr txBox="1"/>
          <p:nvPr/>
        </p:nvSpPr>
        <p:spPr>
          <a:xfrm>
            <a:off x="1365812" y="5162215"/>
            <a:ext cx="183592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Machine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électrique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0D22F3-8292-5606-EE05-7C8FE24BE28D}"/>
              </a:ext>
            </a:extLst>
          </p:cNvPr>
          <p:cNvSpPr txBox="1"/>
          <p:nvPr/>
        </p:nvSpPr>
        <p:spPr>
          <a:xfrm>
            <a:off x="8990266" y="1783762"/>
            <a:ext cx="159550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Dévellopeur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1FA3E-BF6B-7BFF-A844-373144FA6A66}"/>
              </a:ext>
            </a:extLst>
          </p:cNvPr>
          <p:cNvSpPr txBox="1"/>
          <p:nvPr/>
        </p:nvSpPr>
        <p:spPr>
          <a:xfrm>
            <a:off x="8990266" y="3474720"/>
            <a:ext cx="159550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Superviseur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88DD66-EC45-E61C-8D56-9CA2EFA788D7}"/>
              </a:ext>
            </a:extLst>
          </p:cNvPr>
          <p:cNvSpPr txBox="1"/>
          <p:nvPr/>
        </p:nvSpPr>
        <p:spPr>
          <a:xfrm>
            <a:off x="8990266" y="5162215"/>
            <a:ext cx="159550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Améliorateur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9ADAB4B0-432C-C6B6-D34A-6331C9776D8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201735" y="2106927"/>
            <a:ext cx="1835918" cy="1027508"/>
          </a:xfrm>
          <a:prstGeom prst="bentConnector3">
            <a:avLst>
              <a:gd name="adj1" fmla="val 998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641ED5DD-373C-8810-21C0-DB9F5620E9F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7013962" y="2106927"/>
            <a:ext cx="1976305" cy="1027505"/>
          </a:xfrm>
          <a:prstGeom prst="bentConnector3">
            <a:avLst>
              <a:gd name="adj1" fmla="val 10012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57C37E4D-ACC6-4AA9-01DA-DA3284C0F07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01733" y="4465568"/>
            <a:ext cx="1835920" cy="1019813"/>
          </a:xfrm>
          <a:prstGeom prst="bentConnector3">
            <a:avLst>
              <a:gd name="adj1" fmla="val 998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6E5CE86-8E96-15B0-876C-E098E84EFA0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7013962" y="4465571"/>
            <a:ext cx="1976304" cy="1019811"/>
          </a:xfrm>
          <a:prstGeom prst="bentConnector3">
            <a:avLst>
              <a:gd name="adj1" fmla="val 10012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97A9474-414C-0C05-63C4-F91FEC92FA22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3201734" y="3796154"/>
            <a:ext cx="12252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459B3AE-EA2E-4CDF-35FC-BDD9FF6BD15B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7765030" y="3796155"/>
            <a:ext cx="1225236" cy="17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A0FA2A0-ACCF-3FF7-C6F7-7641DE654342}"/>
              </a:ext>
            </a:extLst>
          </p:cNvPr>
          <p:cNvSpPr txBox="1"/>
          <p:nvPr/>
        </p:nvSpPr>
        <p:spPr>
          <a:xfrm>
            <a:off x="3227945" y="1445742"/>
            <a:ext cx="301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Construit, surveillance,</a:t>
            </a:r>
          </a:p>
          <a:p>
            <a:r>
              <a:rPr lang="fr-FR" dirty="0"/>
              <a:t> avis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E4E9730-A7E5-2CC7-BABD-F4F579F900EB}"/>
              </a:ext>
            </a:extLst>
          </p:cNvPr>
          <p:cNvSpPr txBox="1"/>
          <p:nvPr/>
        </p:nvSpPr>
        <p:spPr>
          <a:xfrm>
            <a:off x="3362671" y="3819237"/>
            <a:ext cx="10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Data, riz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9F59DC-4A79-29E9-469E-757BF384819E}"/>
              </a:ext>
            </a:extLst>
          </p:cNvPr>
          <p:cNvSpPr txBox="1"/>
          <p:nvPr/>
        </p:nvSpPr>
        <p:spPr>
          <a:xfrm>
            <a:off x="3201734" y="5485380"/>
            <a:ext cx="183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Demande, data, </a:t>
            </a:r>
          </a:p>
          <a:p>
            <a:r>
              <a:rPr lang="fr-FR" dirty="0" err="1"/>
              <a:t>electricité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DD7FB3D-610B-67EF-D766-163D3BB05EA1}"/>
              </a:ext>
            </a:extLst>
          </p:cNvPr>
          <p:cNvSpPr txBox="1"/>
          <p:nvPr/>
        </p:nvSpPr>
        <p:spPr>
          <a:xfrm>
            <a:off x="7827848" y="3779509"/>
            <a:ext cx="141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Contrainte,</a:t>
            </a:r>
          </a:p>
          <a:p>
            <a:r>
              <a:rPr lang="fr-FR" dirty="0"/>
              <a:t>Conseil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0BDBDBA-0A8F-6A19-5BE4-0CA634622FDA}"/>
              </a:ext>
            </a:extLst>
          </p:cNvPr>
          <p:cNvSpPr txBox="1"/>
          <p:nvPr/>
        </p:nvSpPr>
        <p:spPr>
          <a:xfrm>
            <a:off x="6771830" y="1750001"/>
            <a:ext cx="301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à jour, réparation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4CCABCF-1BD9-5B4A-3889-7BE0E56FFC73}"/>
              </a:ext>
            </a:extLst>
          </p:cNvPr>
          <p:cNvSpPr txBox="1"/>
          <p:nvPr/>
        </p:nvSpPr>
        <p:spPr>
          <a:xfrm>
            <a:off x="6594853" y="5439213"/>
            <a:ext cx="239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Feedback, amélioration</a:t>
            </a:r>
          </a:p>
          <a:p>
            <a:r>
              <a:rPr lang="fr-FR" dirty="0"/>
              <a:t>Version alternatives</a:t>
            </a:r>
          </a:p>
        </p:txBody>
      </p:sp>
    </p:spTree>
    <p:extLst>
      <p:ext uri="{BB962C8B-B14F-4D97-AF65-F5344CB8AC3E}">
        <p14:creationId xmlns:p14="http://schemas.microsoft.com/office/powerpoint/2010/main" val="191779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dirty="0">
                <a:solidFill>
                  <a:schemeClr val="bg1"/>
                </a:solidFill>
              </a:rPr>
              <a:t>Operational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11249247" y="161940"/>
            <a:ext cx="79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Needs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242500" y="666370"/>
            <a:ext cx="949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 needs identified according to the CESAM Template</a:t>
            </a:r>
            <a:endParaRPr lang="en-CA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FAA1415-4F97-A8AC-10AE-82E3A8166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91406"/>
              </p:ext>
            </p:extLst>
          </p:nvPr>
        </p:nvGraphicFramePr>
        <p:xfrm>
          <a:off x="1772920" y="1420706"/>
          <a:ext cx="8128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6138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B</a:t>
                      </a:r>
                      <a:r>
                        <a:rPr lang="fr-FR" noProof="0" dirty="0" err="1"/>
                        <a:t>esoin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2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a besoin de mettre une certaine quantité(en gramme) de contenue dans un contenant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1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a besoin d’être construisible par le grand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a besoin d’être améliorable par d‘autres collaborateurs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0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a besoin de sceller un contenant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a besoin d’être constitué de module indépendant capable de fonctionner hors d’EOS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2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EOS a besoin de ne pas utiliser pas de vis sans 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9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9C14EE08-877E-5549-C36C-549DA9C0ED6F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>
            <a:off x="7990629" y="2614026"/>
            <a:ext cx="588125" cy="4345551"/>
          </a:xfrm>
          <a:prstGeom prst="bentConnector4">
            <a:avLst>
              <a:gd name="adj1" fmla="val -91223"/>
              <a:gd name="adj2" fmla="val 997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082F57EA-A3FD-C85B-36F8-9FECC0E00884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8210939" y="3109710"/>
            <a:ext cx="1315597" cy="17710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8FE05-987C-6AAA-E91A-03AB6ABB0F2E}"/>
              </a:ext>
            </a:extLst>
          </p:cNvPr>
          <p:cNvSpPr/>
          <p:nvPr/>
        </p:nvSpPr>
        <p:spPr>
          <a:xfrm>
            <a:off x="4049486" y="1722065"/>
            <a:ext cx="4161453" cy="277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Operational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10049774" y="161940"/>
            <a:ext cx="19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Life Cycle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294258" y="700876"/>
            <a:ext cx="1110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Life Cycle Diagram + description of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D8F418-0B36-2612-5E45-98DB505F9B57}"/>
              </a:ext>
            </a:extLst>
          </p:cNvPr>
          <p:cNvSpPr txBox="1"/>
          <p:nvPr/>
        </p:nvSpPr>
        <p:spPr>
          <a:xfrm>
            <a:off x="872007" y="1772518"/>
            <a:ext cx="186186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Développement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E11BED-11CD-5068-AAB2-55D52BA4ACEA}"/>
              </a:ext>
            </a:extLst>
          </p:cNvPr>
          <p:cNvSpPr txBox="1"/>
          <p:nvPr/>
        </p:nvSpPr>
        <p:spPr>
          <a:xfrm>
            <a:off x="872007" y="3228945"/>
            <a:ext cx="186186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Déploiement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BD126AE-F02B-8540-8AD2-1C1E9420DF64}"/>
              </a:ext>
            </a:extLst>
          </p:cNvPr>
          <p:cNvSpPr txBox="1"/>
          <p:nvPr/>
        </p:nvSpPr>
        <p:spPr>
          <a:xfrm>
            <a:off x="872007" y="4685372"/>
            <a:ext cx="186186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Conception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887624-AF63-B999-5F53-7088A337F3E5}"/>
              </a:ext>
            </a:extLst>
          </p:cNvPr>
          <p:cNvSpPr txBox="1"/>
          <p:nvPr/>
        </p:nvSpPr>
        <p:spPr>
          <a:xfrm>
            <a:off x="4234138" y="2113543"/>
            <a:ext cx="186186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Actif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B3AD9D-3FD6-DDB2-1159-0285D5AEF0A2}"/>
              </a:ext>
            </a:extLst>
          </p:cNvPr>
          <p:cNvSpPr txBox="1"/>
          <p:nvPr/>
        </p:nvSpPr>
        <p:spPr>
          <a:xfrm>
            <a:off x="6096000" y="3771227"/>
            <a:ext cx="186186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Stand-by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E8D74E-3541-9377-C9F9-05F368D6CADC}"/>
              </a:ext>
            </a:extLst>
          </p:cNvPr>
          <p:cNvSpPr txBox="1"/>
          <p:nvPr/>
        </p:nvSpPr>
        <p:spPr>
          <a:xfrm>
            <a:off x="9526536" y="4680753"/>
            <a:ext cx="186186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Amélioration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396F11-7897-51C0-4ADB-4F662FBCB218}"/>
              </a:ext>
            </a:extLst>
          </p:cNvPr>
          <p:cNvSpPr txBox="1"/>
          <p:nvPr/>
        </p:nvSpPr>
        <p:spPr>
          <a:xfrm>
            <a:off x="9533631" y="1722065"/>
            <a:ext cx="186186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Réparation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19FD34-2300-085B-4EA8-19DA4E751D45}"/>
              </a:ext>
            </a:extLst>
          </p:cNvPr>
          <p:cNvSpPr txBox="1"/>
          <p:nvPr/>
        </p:nvSpPr>
        <p:spPr>
          <a:xfrm>
            <a:off x="9533631" y="3228945"/>
            <a:ext cx="186186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recyclage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65ADAA-5ECE-F1DE-1997-B851C22A485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02938" y="2172628"/>
            <a:ext cx="0" cy="1056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35BA20-1240-178D-EF0B-E8560581830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02938" y="3629055"/>
            <a:ext cx="0" cy="1056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0DB00B00-9619-743A-84A5-A5AEE85256F9}"/>
              </a:ext>
            </a:extLst>
          </p:cNvPr>
          <p:cNvCxnSpPr>
            <a:stCxn id="7" idx="2"/>
            <a:endCxn id="14" idx="2"/>
          </p:cNvCxnSpPr>
          <p:nvPr/>
        </p:nvCxnSpPr>
        <p:spPr>
          <a:xfrm rot="5400000" flipH="1" flipV="1">
            <a:off x="3672511" y="2627781"/>
            <a:ext cx="588127" cy="4327275"/>
          </a:xfrm>
          <a:prstGeom prst="bentConnector3">
            <a:avLst>
              <a:gd name="adj1" fmla="val -906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1CFFD4A-8E22-3DD1-14F8-07C711F0821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5165070" y="2513654"/>
            <a:ext cx="930931" cy="1457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7458B9AD-7893-8759-6F5B-13E7B298FF1E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6096000" y="2313598"/>
            <a:ext cx="930931" cy="1457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95E5A022-7872-00B7-D304-A6B47C7BF015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210939" y="1922120"/>
            <a:ext cx="1322692" cy="11875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575A8B6-8E3C-3779-5FF1-8BFB1175F39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464562" y="2122175"/>
            <a:ext cx="0" cy="1106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857DA242-9561-7000-5EA7-A8A12414E12E}"/>
              </a:ext>
            </a:extLst>
          </p:cNvPr>
          <p:cNvSpPr txBox="1"/>
          <p:nvPr/>
        </p:nvSpPr>
        <p:spPr>
          <a:xfrm>
            <a:off x="950758" y="2349713"/>
            <a:ext cx="166776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Système validé par l‘ECE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075AAAB-1E64-6ED4-04A1-14D6EE311DE7}"/>
              </a:ext>
            </a:extLst>
          </p:cNvPr>
          <p:cNvSpPr txBox="1"/>
          <p:nvPr/>
        </p:nvSpPr>
        <p:spPr>
          <a:xfrm>
            <a:off x="950758" y="3786283"/>
            <a:ext cx="16677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Système et configuration choisi par un utilisateur final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417EE92-7E03-4259-645D-3F321D030EDD}"/>
              </a:ext>
            </a:extLst>
          </p:cNvPr>
          <p:cNvSpPr txBox="1"/>
          <p:nvPr/>
        </p:nvSpPr>
        <p:spPr>
          <a:xfrm>
            <a:off x="2933420" y="5334055"/>
            <a:ext cx="166776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Systèmes prêts à l‘emploi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C706E8F-DDBD-CE1B-F517-63FB7E55A760}"/>
              </a:ext>
            </a:extLst>
          </p:cNvPr>
          <p:cNvSpPr txBox="1"/>
          <p:nvPr/>
        </p:nvSpPr>
        <p:spPr>
          <a:xfrm>
            <a:off x="8268597" y="3705210"/>
            <a:ext cx="120737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Amélioration disponible, ou changement de configuration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79C69A5-875D-9F39-E573-F0D70325A39E}"/>
              </a:ext>
            </a:extLst>
          </p:cNvPr>
          <p:cNvSpPr txBox="1"/>
          <p:nvPr/>
        </p:nvSpPr>
        <p:spPr>
          <a:xfrm>
            <a:off x="7957862" y="5372064"/>
            <a:ext cx="74188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Système amélioré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E5E8491-4D76-37F7-F77D-C595E81A54A4}"/>
              </a:ext>
            </a:extLst>
          </p:cNvPr>
          <p:cNvSpPr txBox="1"/>
          <p:nvPr/>
        </p:nvSpPr>
        <p:spPr>
          <a:xfrm>
            <a:off x="4729397" y="2959861"/>
            <a:ext cx="9309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Système en utilisation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0F43E44-D96A-A861-68F7-A1124FDAE32D}"/>
              </a:ext>
            </a:extLst>
          </p:cNvPr>
          <p:cNvSpPr txBox="1"/>
          <p:nvPr/>
        </p:nvSpPr>
        <p:spPr>
          <a:xfrm>
            <a:off x="6510478" y="2945987"/>
            <a:ext cx="9309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Système à l‘arrêts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47F12E4-8927-86D7-9E32-BA9879142A7C}"/>
              </a:ext>
            </a:extLst>
          </p:cNvPr>
          <p:cNvSpPr txBox="1"/>
          <p:nvPr/>
        </p:nvSpPr>
        <p:spPr>
          <a:xfrm>
            <a:off x="8406820" y="2231459"/>
            <a:ext cx="9309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Système est en panne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BE10287-C2AF-014A-7B90-DD67E241C57C}"/>
              </a:ext>
            </a:extLst>
          </p:cNvPr>
          <p:cNvSpPr txBox="1"/>
          <p:nvPr/>
        </p:nvSpPr>
        <p:spPr>
          <a:xfrm>
            <a:off x="9999097" y="2372519"/>
            <a:ext cx="9309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Système est irréparable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23ED66BF-AF03-41B3-2443-F52E98A08086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16200000" flipV="1">
            <a:off x="8297388" y="-445110"/>
            <a:ext cx="12700" cy="433434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9556BB5-81F6-2D2E-7E7C-D77477190B52}"/>
              </a:ext>
            </a:extLst>
          </p:cNvPr>
          <p:cNvSpPr txBox="1"/>
          <p:nvPr/>
        </p:nvSpPr>
        <p:spPr>
          <a:xfrm>
            <a:off x="8177232" y="1198066"/>
            <a:ext cx="9309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Système est réparer</a:t>
            </a:r>
          </a:p>
        </p:txBody>
      </p:sp>
    </p:spTree>
    <p:extLst>
      <p:ext uri="{BB962C8B-B14F-4D97-AF65-F5344CB8AC3E}">
        <p14:creationId xmlns:p14="http://schemas.microsoft.com/office/powerpoint/2010/main" val="130942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8">
            <a:extLst>
              <a:ext uri="{FF2B5EF4-FFF2-40B4-BE49-F238E27FC236}">
                <a16:creationId xmlns:a16="http://schemas.microsoft.com/office/drawing/2014/main" id="{25C871D1-3ABB-4C60-9939-46BCB7B6CB79}"/>
              </a:ext>
            </a:extLst>
          </p:cNvPr>
          <p:cNvSpPr/>
          <p:nvPr/>
        </p:nvSpPr>
        <p:spPr>
          <a:xfrm rot="10800000">
            <a:off x="76287" y="129745"/>
            <a:ext cx="12039426" cy="422437"/>
          </a:xfrm>
          <a:prstGeom prst="roundRect">
            <a:avLst/>
          </a:prstGeom>
          <a:gradFill flip="none" rotWithShape="1">
            <a:gsLst>
              <a:gs pos="46000">
                <a:schemeClr val="bg1">
                  <a:lumMod val="95000"/>
                </a:schemeClr>
              </a:gs>
              <a:gs pos="11000">
                <a:schemeClr val="bg1"/>
              </a:gs>
              <a:gs pos="59000">
                <a:schemeClr val="accent1">
                  <a:lumMod val="40000"/>
                  <a:lumOff val="60000"/>
                </a:schemeClr>
              </a:gs>
              <a:gs pos="75000">
                <a:srgbClr val="00B0F0"/>
              </a:gs>
              <a:gs pos="92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C76275-17E9-4C51-A3AB-F174A92B6E17}"/>
              </a:ext>
            </a:extLst>
          </p:cNvPr>
          <p:cNvSpPr txBox="1"/>
          <p:nvPr/>
        </p:nvSpPr>
        <p:spPr>
          <a:xfrm>
            <a:off x="152573" y="110567"/>
            <a:ext cx="67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solidFill>
                  <a:schemeClr val="bg1"/>
                </a:solidFill>
              </a:rPr>
              <a:t>Operational</a:t>
            </a:r>
            <a:r>
              <a:rPr lang="fr-FR" sz="2400" b="1" i="1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7CBFCF-0DF7-833F-5637-7C13C4FBBB8E}"/>
              </a:ext>
            </a:extLst>
          </p:cNvPr>
          <p:cNvSpPr txBox="1"/>
          <p:nvPr/>
        </p:nvSpPr>
        <p:spPr>
          <a:xfrm>
            <a:off x="9737558" y="161940"/>
            <a:ext cx="230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Uses Cases </a:t>
            </a:r>
            <a:r>
              <a:rPr lang="fr-FR" b="1" i="1" dirty="0" err="1"/>
              <a:t>analysis</a:t>
            </a:r>
            <a:endParaRPr lang="fr-FR" b="1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F46982-E56B-2BF3-3AB3-B3D3C8EA1CFF}"/>
              </a:ext>
            </a:extLst>
          </p:cNvPr>
          <p:cNvSpPr txBox="1"/>
          <p:nvPr/>
        </p:nvSpPr>
        <p:spPr>
          <a:xfrm>
            <a:off x="152573" y="604428"/>
            <a:ext cx="1092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 Cases (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tabular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i="1" u="sng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r>
              <a:rPr lang="fr-FR" sz="24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B9CFED7-1635-0CCB-DF4C-9E4156D6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23693"/>
              </p:ext>
            </p:extLst>
          </p:nvPr>
        </p:nvGraphicFramePr>
        <p:xfrm>
          <a:off x="1772920" y="1206096"/>
          <a:ext cx="8127999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470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13802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2749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Phase du cycle de 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Cas </a:t>
                      </a:r>
                      <a:r>
                        <a:rPr lang="de-DE" noProof="0" dirty="0" err="1"/>
                        <a:t>d‘usage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Acteur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22323"/>
                  </a:ext>
                </a:extLst>
              </a:tr>
              <a:tr h="693824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Remplir un contenant spécifié avec une quantité précise de contenu en grammes à l'aide du système EOS.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Opérateur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1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Permettre à un utilisateur lambda de construire le système EOS sans nécessiter de compétences techniques avancées.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Utilisateur lambda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Amélioration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aux collaborateurs d'apporter des améliorations au système EOS de manière collaborative.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Elève de l’ECE, développeur inconnue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22417</TotalTime>
  <Words>1556</Words>
  <Application>Microsoft Office PowerPoint</Application>
  <PresentationFormat>Grand écran</PresentationFormat>
  <Paragraphs>526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Aptos Narrow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Description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 DROUIN</dc:creator>
  <cp:lastModifiedBy>alexandre DERIGENT</cp:lastModifiedBy>
  <cp:revision>2095</cp:revision>
  <dcterms:created xsi:type="dcterms:W3CDTF">2021-06-15T20:04:19Z</dcterms:created>
  <dcterms:modified xsi:type="dcterms:W3CDTF">2024-01-14T23:24:30Z</dcterms:modified>
</cp:coreProperties>
</file>