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2D5C6-7C8C-4B38-B26E-3273327A9B0D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0A5EE-C372-4D93-954A-E681AC697D2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8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0A5EE-C372-4D93-954A-E681AC697D24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0305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0A5EE-C372-4D93-954A-E681AC697D24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908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0A5EE-C372-4D93-954A-E681AC697D24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660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C3BD3A-0B09-60E7-307B-466809BA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554249-6D58-0CFC-A3E0-C96BDCC2A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CEA347-A208-11EB-FC4F-8FC60583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2B7-9C9D-4BA4-A73C-48DB9C304AB8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9E6153-235A-63DD-C645-4B47D24E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321D7A-29F3-624B-7917-2FE2BE23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D67-15B4-4F77-A7E6-6B9496BA89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35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1DDF5D-260A-8F2A-4B24-9EFA4DD4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FA5EF1-3B4A-33C8-56B1-02A16936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CB79A6-6A15-F1AF-AAD0-32331DE0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2B7-9C9D-4BA4-A73C-48DB9C304AB8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15DB22-A724-356A-01AB-788629D7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95EECE-F62E-1E1B-2D99-75AE7579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D67-15B4-4F77-A7E6-6B9496BA89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949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E6455E7-B617-5B1D-3378-F38DE091C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B9E316-AF19-BE43-76B2-1AE135EC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A3D744-7DF9-CD62-63F2-72A581F5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2B7-9C9D-4BA4-A73C-48DB9C304AB8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5D0FE9-0059-0AE8-69F8-FE291F47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8BFD86-008E-AAE0-06A7-92B7F3FC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D67-15B4-4F77-A7E6-6B9496BA89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785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1C8D2A-C617-FD77-65DA-A99FA10C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BF09B8-E7EE-8565-54ED-ED56CC07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535438-1A14-DE29-DF73-AA4ABEF2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2B7-9C9D-4BA4-A73C-48DB9C304AB8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01EB17-F45D-5C12-32FD-2D84356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3BFD7B-265D-D724-711C-5254B9E5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D67-15B4-4F77-A7E6-6B9496BA89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7102A-BEDE-A463-06AC-45C239A4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0AA46A-0E92-9DBA-DE90-0CB19BD41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316789-B871-BD1F-D6E2-FE5F245B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2B7-9C9D-4BA4-A73C-48DB9C304AB8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4FE3BE-BC62-4185-4687-FAA758B2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B5A225-6683-84A7-B07A-5C4D46EF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D67-15B4-4F77-A7E6-6B9496BA89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74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715E0-1263-7B0D-BF62-B16954A5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79D419-97E7-4F0E-644F-4AB49B096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418E9C-0D53-04A7-14B6-F3A9CD59D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369D14-9AB3-76A0-496B-A2CEEAF6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2B7-9C9D-4BA4-A73C-48DB9C304AB8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2E2302-F160-840C-4594-046842DC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BCE1E2-9AD1-4A12-9200-0F75558D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D67-15B4-4F77-A7E6-6B9496BA89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08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6060C-51C7-3C07-1CF6-B70FACAF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FBC425-951D-1063-5FA2-F5D8B59A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B25EE9-25D2-5187-D105-4B304ADD7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BE7AD8-17E7-4995-0F54-730C31F6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BB422F9-3833-97F8-C259-368E104E6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321D132-73AD-A56F-9EE4-904EA656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2B7-9C9D-4BA4-A73C-48DB9C304AB8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EBCC03E-A067-3813-082A-E77E2C7B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9D9B15E-1031-E6AC-9F80-C2CD3C79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D67-15B4-4F77-A7E6-6B9496BA89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064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0ED80-6B75-41C8-407A-4C2F7A70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BAE499-5975-676C-4532-CDEBC0D3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2B7-9C9D-4BA4-A73C-48DB9C304AB8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25E73E-817F-3AEE-C984-E891A832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E4DF7A-CF5C-39A3-A6DE-D24E6441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D67-15B4-4F77-A7E6-6B9496BA89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427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02AD23-67D5-262B-6827-CBEA661A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2B7-9C9D-4BA4-A73C-48DB9C304AB8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CD6F72A-0BB0-BA55-788A-D86899E2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88F106-FADB-40B8-89EF-386A5C87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D67-15B4-4F77-A7E6-6B9496BA89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231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44D95-8302-D114-60D5-2B1D0229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F722C1-AEBC-DB6A-46A9-9A444658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85175A-7BD2-3E75-D7DF-8BD9AD38E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399668-D1DF-9C5A-7E0B-8ADEA69E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2B7-9C9D-4BA4-A73C-48DB9C304AB8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75B4D2-E52A-C54C-4F50-3AD8CFA6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390D8A-9B6D-3825-49A5-36A81BB5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D67-15B4-4F77-A7E6-6B9496BA89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051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C785B-AC27-73CA-80CE-762DF2C4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5F37BF7-921D-8A78-39D9-900B0DDD5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66E3BA-C94A-D56E-A03E-402FD2B0D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FF8BEE-E76A-C093-1147-BD53E39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2B7-9C9D-4BA4-A73C-48DB9C304AB8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BBB09A-7A04-F705-7792-A35EE3B8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10B097-9E3D-EA0F-F003-C485E200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1D67-15B4-4F77-A7E6-6B9496BA89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395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4063516-84C2-1306-4D17-1A5DE8D1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1DF255-D30A-BC18-45D9-438661D5A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C0CFF9-0CBB-EF5B-EDE5-3BDFFD019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4B2B7-9C9D-4BA4-A73C-48DB9C304AB8}" type="datetimeFigureOut">
              <a:rPr lang="it-IT" smtClean="0"/>
              <a:t>29/01/2023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253094-CB01-66B3-C77C-2099B68FA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FBA4A0-3D82-4723-0E63-959B1075A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21D67-15B4-4F77-A7E6-6B9496BA89B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86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ockup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25C220-83BA-0060-5C8D-CA80875F3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8992"/>
            <a:ext cx="9144000" cy="947516"/>
          </a:xfrm>
        </p:spPr>
        <p:txBody>
          <a:bodyPr>
            <a:normAutofit/>
          </a:bodyPr>
          <a:lstStyle/>
          <a:p>
            <a:r>
              <a:rPr lang="it-IT" sz="5400" dirty="0">
                <a:latin typeface="Lucida Sans" panose="020B0602030504020204" pitchFamily="34" charset="0"/>
              </a:rPr>
              <a:t>Progetto Tecnologie Web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7B2BF3-9A25-9048-A1DE-B75F139F2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6508"/>
            <a:ext cx="9144000" cy="757311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Lucida Sans" panose="020B0602030504020204" pitchFamily="34" charset="0"/>
              </a:rPr>
              <a:t>Pyrogram - Design</a:t>
            </a:r>
          </a:p>
        </p:txBody>
      </p:sp>
    </p:spTree>
    <p:extLst>
      <p:ext uri="{BB962C8B-B14F-4D97-AF65-F5344CB8AC3E}">
        <p14:creationId xmlns:p14="http://schemas.microsoft.com/office/powerpoint/2010/main" val="175952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DD162-B349-DF16-BD9F-2364FAAD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156"/>
            <a:ext cx="10515600" cy="704097"/>
          </a:xfrm>
        </p:spPr>
        <p:txBody>
          <a:bodyPr/>
          <a:lstStyle/>
          <a:p>
            <a:pPr algn="ctr"/>
            <a:r>
              <a:rPr lang="it-IT" b="1" dirty="0"/>
              <a:t>1. Creazione di personas e scenarios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8D2930F2-2ADF-93AC-BBF7-E2461F12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256"/>
            <a:ext cx="10515600" cy="4118711"/>
          </a:xfrm>
        </p:spPr>
        <p:txBody>
          <a:bodyPr>
            <a:normAutofit/>
          </a:bodyPr>
          <a:lstStyle/>
          <a:p>
            <a:r>
              <a:rPr lang="it-IT" dirty="0">
                <a:latin typeface="Lucida Sans" panose="020B0602030504020204" pitchFamily="34" charset="0"/>
              </a:rPr>
              <a:t>Sharon: influencer emergente</a:t>
            </a:r>
          </a:p>
          <a:p>
            <a:r>
              <a:rPr lang="it-IT" dirty="0">
                <a:latin typeface="Lucida Sans" panose="020B0602030504020204" pitchFamily="34" charset="0"/>
              </a:rPr>
              <a:t>Marco: fotografo professionista</a:t>
            </a:r>
          </a:p>
          <a:p>
            <a:r>
              <a:rPr lang="it-IT" dirty="0">
                <a:latin typeface="Lucida Sans" panose="020B0602030504020204" pitchFamily="34" charset="0"/>
              </a:rPr>
              <a:t>Giulia: ragazza a cui piace il dibattito amatoriale</a:t>
            </a:r>
          </a:p>
          <a:p>
            <a:r>
              <a:rPr lang="it-IT" dirty="0">
                <a:latin typeface="Lucida Sans" panose="020B0602030504020204" pitchFamily="34" charset="0"/>
              </a:rPr>
              <a:t>Karen: responsabile Marketing di un’azienda</a:t>
            </a:r>
          </a:p>
          <a:p>
            <a:r>
              <a:rPr lang="it-IT" dirty="0">
                <a:latin typeface="Lucida Sans" panose="020B0602030504020204" pitchFamily="34" charset="0"/>
              </a:rPr>
              <a:t>Giorgio: ragazzo a cui piace passare del tempo guardando i social</a:t>
            </a:r>
          </a:p>
          <a:p>
            <a:pPr marL="0" indent="0">
              <a:buNone/>
            </a:pPr>
            <a:endParaRPr lang="it-IT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it-IT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" panose="020B0602030504020204" pitchFamily="34" charset="0"/>
              </a:rPr>
              <a:t>Nota: sono degli estratti delle descrizioni.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F9DD8C-3E25-7C8F-8FFD-4885119B0A54}"/>
              </a:ext>
            </a:extLst>
          </p:cNvPr>
          <p:cNvSpPr txBox="1"/>
          <p:nvPr/>
        </p:nvSpPr>
        <p:spPr>
          <a:xfrm>
            <a:off x="3772786" y="903033"/>
            <a:ext cx="4646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Lucida Sans" panose="020B0602030504020204" pitchFamily="34" charset="0"/>
              </a:rPr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24094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DD162-B349-DF16-BD9F-2364FAAD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9126"/>
            <a:ext cx="10515600" cy="704097"/>
          </a:xfrm>
        </p:spPr>
        <p:txBody>
          <a:bodyPr/>
          <a:lstStyle/>
          <a:p>
            <a:pPr algn="ctr"/>
            <a:r>
              <a:rPr lang="it-IT" b="1" dirty="0"/>
              <a:t>1. Creazione di personas e scenarios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8D2930F2-2ADF-93AC-BBF7-E2461F12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26" y="1727889"/>
            <a:ext cx="10515600" cy="440887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dirty="0">
                <a:latin typeface="Lucida Sans" panose="020B0602030504020204" pitchFamily="34" charset="0"/>
              </a:rPr>
              <a:t>Esempio di scenario – Sharon:</a:t>
            </a:r>
          </a:p>
          <a:p>
            <a:pPr marL="0" indent="0" algn="just">
              <a:buNone/>
            </a:pPr>
            <a:endParaRPr lang="it-IT" dirty="0">
              <a:latin typeface="Lucida Sans" panose="020B0602030504020204" pitchFamily="34" charset="0"/>
            </a:endParaRPr>
          </a:p>
          <a:p>
            <a:pPr marL="0" indent="0" algn="just">
              <a:buNone/>
            </a:pPr>
            <a:r>
              <a:rPr lang="it-IT" dirty="0">
                <a:latin typeface="Lucida Sans" panose="020B0602030504020204" pitchFamily="34" charset="0"/>
              </a:rPr>
              <a:t>Obiettivi:</a:t>
            </a:r>
          </a:p>
          <a:p>
            <a:pPr algn="just"/>
            <a:r>
              <a:rPr lang="it-IT" dirty="0">
                <a:latin typeface="Lucida Sans" panose="020B0602030504020204" pitchFamily="34" charset="0"/>
              </a:rPr>
              <a:t>postare foto senza limitazioni</a:t>
            </a:r>
          </a:p>
          <a:p>
            <a:pPr algn="just"/>
            <a:r>
              <a:rPr lang="it-IT" dirty="0">
                <a:latin typeface="Lucida Sans" panose="020B0602030504020204" pitchFamily="34" charset="0"/>
              </a:rPr>
              <a:t>far vedere i suoi contenuti a più persone possibili	</a:t>
            </a:r>
          </a:p>
          <a:p>
            <a:pPr algn="just"/>
            <a:r>
              <a:rPr lang="it-IT" dirty="0">
                <a:latin typeface="Lucida Sans" panose="020B0602030504020204" pitchFamily="34" charset="0"/>
              </a:rPr>
              <a:t>ricevere commenti sulle sue foto</a:t>
            </a:r>
          </a:p>
          <a:p>
            <a:pPr marL="0" indent="0" algn="just">
              <a:buNone/>
            </a:pPr>
            <a:r>
              <a:rPr lang="it-IT" dirty="0">
                <a:latin typeface="Lucida Sans" panose="020B0602030504020204" pitchFamily="34" charset="0"/>
              </a:rPr>
              <a:t>Motivazioni:</a:t>
            </a:r>
          </a:p>
          <a:p>
            <a:pPr algn="just"/>
            <a:r>
              <a:rPr lang="it-IT" dirty="0">
                <a:latin typeface="Lucida Sans" panose="020B0602030504020204" pitchFamily="34" charset="0"/>
              </a:rPr>
              <a:t>voglia di mettersi in mostra</a:t>
            </a:r>
          </a:p>
          <a:p>
            <a:pPr algn="just"/>
            <a:r>
              <a:rPr lang="it-IT" dirty="0">
                <a:latin typeface="Lucida Sans" panose="020B0602030504020204" pitchFamily="34" charset="0"/>
              </a:rPr>
              <a:t>voglia di controllare il successo dei suoi contenuti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F9DD8C-3E25-7C8F-8FFD-4885119B0A54}"/>
              </a:ext>
            </a:extLst>
          </p:cNvPr>
          <p:cNvSpPr txBox="1"/>
          <p:nvPr/>
        </p:nvSpPr>
        <p:spPr>
          <a:xfrm>
            <a:off x="3772785" y="906834"/>
            <a:ext cx="4646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Lucida Sans" panose="020B0602030504020204" pitchFamily="34" charset="0"/>
              </a:rPr>
              <a:t>Scenarios (1)</a:t>
            </a:r>
          </a:p>
        </p:txBody>
      </p:sp>
    </p:spTree>
    <p:extLst>
      <p:ext uri="{BB962C8B-B14F-4D97-AF65-F5344CB8AC3E}">
        <p14:creationId xmlns:p14="http://schemas.microsoft.com/office/powerpoint/2010/main" val="325083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DD162-B349-DF16-BD9F-2364FAAD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9126"/>
            <a:ext cx="10515600" cy="704097"/>
          </a:xfrm>
        </p:spPr>
        <p:txBody>
          <a:bodyPr/>
          <a:lstStyle/>
          <a:p>
            <a:pPr algn="ctr"/>
            <a:r>
              <a:rPr lang="it-IT" b="1" dirty="0"/>
              <a:t>1. Creazione di personas e scenarios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8D2930F2-2ADF-93AC-BBF7-E2461F12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1609"/>
            <a:ext cx="10515600" cy="50982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700" dirty="0">
                <a:latin typeface="Lucida Sans" panose="020B0602030504020204" pitchFamily="34" charset="0"/>
              </a:rPr>
              <a:t>Contesto:	</a:t>
            </a:r>
          </a:p>
          <a:p>
            <a:pPr algn="just"/>
            <a:r>
              <a:rPr lang="it-IT" sz="2700" dirty="0">
                <a:latin typeface="Lucida Sans" panose="020B0602030504020204" pitchFamily="34" charset="0"/>
              </a:rPr>
              <a:t>le piace scattare e condividere foto al mare o anche in montagna, per cui necessita di una app per mobile che renda semplice effettuare queste operazioni</a:t>
            </a:r>
          </a:p>
          <a:p>
            <a:pPr algn="just"/>
            <a:r>
              <a:rPr lang="it-IT" sz="2700" dirty="0">
                <a:latin typeface="Lucida Sans" panose="020B0602030504020204" pitchFamily="34" charset="0"/>
              </a:rPr>
              <a:t>è ossessionata dal tenere sotto controllo il numero dei suoi followers, per cui le serve la possibilità di poter accedere con facilità a questa informazione</a:t>
            </a:r>
          </a:p>
          <a:p>
            <a:pPr marL="0" indent="0" algn="just">
              <a:buNone/>
            </a:pPr>
            <a:r>
              <a:rPr lang="it-IT" sz="2700" dirty="0">
                <a:latin typeface="Lucida Sans" panose="020B0602030504020204" pitchFamily="34" charset="0"/>
              </a:rPr>
              <a:t>Distrazioni:</a:t>
            </a:r>
          </a:p>
          <a:p>
            <a:pPr algn="just"/>
            <a:r>
              <a:rPr lang="it-IT" sz="2700" dirty="0">
                <a:latin typeface="Lucida Sans" panose="020B0602030504020204" pitchFamily="34" charset="0"/>
              </a:rPr>
              <a:t>può succedere di non riuscire a condividere le foto scattate sul momento a causa di varie distrazioni, di conseguenza per lei è importante la possibilità di poter caricare dalla galleria foto scattate in precedenza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F9DD8C-3E25-7C8F-8FFD-4885119B0A54}"/>
              </a:ext>
            </a:extLst>
          </p:cNvPr>
          <p:cNvSpPr txBox="1"/>
          <p:nvPr/>
        </p:nvSpPr>
        <p:spPr>
          <a:xfrm>
            <a:off x="3772785" y="906834"/>
            <a:ext cx="4646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Lucida Sans" panose="020B0602030504020204" pitchFamily="34" charset="0"/>
              </a:rPr>
              <a:t>Scenarios (2)</a:t>
            </a:r>
          </a:p>
        </p:txBody>
      </p:sp>
    </p:spTree>
    <p:extLst>
      <p:ext uri="{BB962C8B-B14F-4D97-AF65-F5344CB8AC3E}">
        <p14:creationId xmlns:p14="http://schemas.microsoft.com/office/powerpoint/2010/main" val="223096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DD162-B349-DF16-BD9F-2364FAAD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9126"/>
            <a:ext cx="10515600" cy="704097"/>
          </a:xfrm>
        </p:spPr>
        <p:txBody>
          <a:bodyPr/>
          <a:lstStyle/>
          <a:p>
            <a:pPr algn="ctr"/>
            <a:r>
              <a:rPr lang="it-IT" b="1" dirty="0"/>
              <a:t>2. Creazione di mockup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8D2930F2-2ADF-93AC-BBF7-E2461F12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5970"/>
            <a:ext cx="10515600" cy="7040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dirty="0">
                <a:latin typeface="Lucida Sans" panose="020B0602030504020204" pitchFamily="34" charset="0"/>
                <a:hlinkClick r:id="rId3" action="ppaction://hlinkfile"/>
              </a:rPr>
              <a:t>Visualizza i mockup</a:t>
            </a:r>
            <a:endParaRPr lang="it-IT" dirty="0">
              <a:latin typeface="Lucida Sans" panose="020B0602030504020204" pitchFamily="34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15CA722-51C6-C3DA-AB0E-0FD5514AF2EA}"/>
              </a:ext>
            </a:extLst>
          </p:cNvPr>
          <p:cNvSpPr txBox="1">
            <a:spLocks/>
          </p:cNvSpPr>
          <p:nvPr/>
        </p:nvSpPr>
        <p:spPr>
          <a:xfrm>
            <a:off x="838199" y="2598440"/>
            <a:ext cx="10515600" cy="704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3. Experience prototyping</a:t>
            </a:r>
          </a:p>
        </p:txBody>
      </p:sp>
      <p:sp>
        <p:nvSpPr>
          <p:cNvPr id="6" name="Segnaposto contenuto 9">
            <a:extLst>
              <a:ext uri="{FF2B5EF4-FFF2-40B4-BE49-F238E27FC236}">
                <a16:creationId xmlns:a16="http://schemas.microsoft.com/office/drawing/2014/main" id="{606FA927-24B6-5FE4-A028-421281045E80}"/>
              </a:ext>
            </a:extLst>
          </p:cNvPr>
          <p:cNvSpPr txBox="1">
            <a:spLocks/>
          </p:cNvSpPr>
          <p:nvPr/>
        </p:nvSpPr>
        <p:spPr>
          <a:xfrm>
            <a:off x="1252870" y="3545284"/>
            <a:ext cx="9686259" cy="1356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dirty="0">
                <a:latin typeface="Lucida Sans" panose="020B0602030504020204" pitchFamily="34" charset="0"/>
              </a:rPr>
              <a:t>Sessione di Experience prototyping per provare l’applicazione con un gruppo di utenti. Raccolta di feedback.</a:t>
            </a:r>
          </a:p>
        </p:txBody>
      </p:sp>
    </p:spTree>
    <p:extLst>
      <p:ext uri="{BB962C8B-B14F-4D97-AF65-F5344CB8AC3E}">
        <p14:creationId xmlns:p14="http://schemas.microsoft.com/office/powerpoint/2010/main" val="88882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DD162-B349-DF16-BD9F-2364FAAD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78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Lucida Sans" panose="020B060203050402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4082341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Sans</vt:lpstr>
      <vt:lpstr>Tema di Office</vt:lpstr>
      <vt:lpstr>Progetto Tecnologie Web</vt:lpstr>
      <vt:lpstr>1. Creazione di personas e scenarios</vt:lpstr>
      <vt:lpstr>1. Creazione di personas e scenarios</vt:lpstr>
      <vt:lpstr>1. Creazione di personas e scenarios</vt:lpstr>
      <vt:lpstr>2. Creazione di mockup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Tecnologie Web</dc:title>
  <dc:creator>Federica Bedeschi</dc:creator>
  <cp:lastModifiedBy>Federica Bedeschi</cp:lastModifiedBy>
  <cp:revision>5</cp:revision>
  <dcterms:created xsi:type="dcterms:W3CDTF">2023-01-29T15:51:21Z</dcterms:created>
  <dcterms:modified xsi:type="dcterms:W3CDTF">2023-01-29T17:17:49Z</dcterms:modified>
</cp:coreProperties>
</file>