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71" r:id="rId6"/>
    <p:sldId id="259" r:id="rId7"/>
    <p:sldId id="273" r:id="rId8"/>
    <p:sldId id="265" r:id="rId9"/>
    <p:sldId id="269" r:id="rId10"/>
    <p:sldId id="272" r:id="rId11"/>
    <p:sldId id="264" r:id="rId12"/>
    <p:sldId id="276" r:id="rId13"/>
    <p:sldId id="274" r:id="rId14"/>
    <p:sldId id="275" r:id="rId15"/>
    <p:sldId id="277" r:id="rId16"/>
    <p:sldId id="278" r:id="rId17"/>
    <p:sldId id="279" r:id="rId18"/>
    <p:sldId id="267" r:id="rId19"/>
    <p:sldId id="260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83568" y="188640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УЧРЕЖДЕНИЕ ОБРАЗОВАНИЯ </a:t>
            </a:r>
            <a:endParaRPr lang="en-US" dirty="0" smtClean="0"/>
          </a:p>
          <a:p>
            <a:pPr algn="ctr"/>
            <a:r>
              <a:rPr lang="ru-RU" dirty="0" smtClean="0"/>
              <a:t>«</a:t>
            </a:r>
            <a:r>
              <a:rPr lang="ru-RU" dirty="0"/>
              <a:t>ВИТЕБСКИЙ </a:t>
            </a:r>
            <a:r>
              <a:rPr lang="ru-RU" dirty="0" smtClean="0"/>
              <a:t>ГОСУДАРСТВЕННЫЙ</a:t>
            </a:r>
            <a:r>
              <a:rPr lang="en-US" dirty="0" smtClean="0"/>
              <a:t>  </a:t>
            </a:r>
            <a:r>
              <a:rPr lang="ru-RU" dirty="0" smtClean="0"/>
              <a:t>УНИВЕРСИТЕТ </a:t>
            </a:r>
            <a:r>
              <a:rPr lang="ru-RU" dirty="0"/>
              <a:t>ИМЕНИ П.М. МАШЕРОВА»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062113" y="1573292"/>
            <a:ext cx="31637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КУРСОВОЙ ПРОЕКТ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3669" y="2413300"/>
            <a:ext cx="902067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cap="all" dirty="0"/>
              <a:t>Технологии кодирования и декодирования </a:t>
            </a:r>
            <a:endParaRPr lang="ru-RU" sz="3200" dirty="0"/>
          </a:p>
          <a:p>
            <a:pPr algn="ctr"/>
            <a:r>
              <a:rPr lang="ru-RU" sz="3200" cap="all" dirty="0"/>
              <a:t>информации в ИС</a:t>
            </a:r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3568" y="6146065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Витебск, </a:t>
            </a:r>
            <a:r>
              <a:rPr lang="ru-RU" dirty="0" smtClean="0"/>
              <a:t>2019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000893" y="5086169"/>
            <a:ext cx="15957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Руководитель,</a:t>
            </a:r>
          </a:p>
          <a:p>
            <a:r>
              <a:rPr lang="ru-RU" dirty="0" smtClean="0"/>
              <a:t>В.В. </a:t>
            </a:r>
            <a:r>
              <a:rPr lang="ru-RU" dirty="0" err="1" smtClean="0"/>
              <a:t>Шедько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982600" y="4437112"/>
            <a:ext cx="16946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Выполнил,</a:t>
            </a:r>
          </a:p>
          <a:p>
            <a:r>
              <a:rPr lang="ru-RU" dirty="0" smtClean="0"/>
              <a:t>В.И. Овчаренко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623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Аналого-цифровое</a:t>
            </a:r>
            <a:br>
              <a:rPr lang="ru-RU" dirty="0" smtClean="0"/>
            </a:br>
            <a:r>
              <a:rPr lang="ru-RU" dirty="0" smtClean="0"/>
              <a:t>преобразование сигнала</a:t>
            </a:r>
            <a:endParaRPr lang="ru-RU" dirty="0"/>
          </a:p>
        </p:txBody>
      </p:sp>
      <p:pic>
        <p:nvPicPr>
          <p:cNvPr id="1026" name="Picture 2" descr="Аналог в цифр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1628800"/>
            <a:ext cx="7272808" cy="474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0995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ru-RU" dirty="0" smtClean="0"/>
              <a:t>Программа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25" t="26527" r="27414" b="26629"/>
          <a:stretch/>
        </p:blipFill>
        <p:spPr bwMode="auto">
          <a:xfrm>
            <a:off x="477670" y="1340768"/>
            <a:ext cx="8414810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309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Числа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89" y="1556792"/>
            <a:ext cx="6754822" cy="5040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3634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Френк</a:t>
            </a:r>
            <a:r>
              <a:rPr lang="ru-RU" dirty="0" smtClean="0"/>
              <a:t> Грей</a:t>
            </a:r>
            <a:endParaRPr lang="ru-RU" dirty="0"/>
          </a:p>
        </p:txBody>
      </p:sp>
      <p:pic>
        <p:nvPicPr>
          <p:cNvPr id="4" name="Рисунок 3" descr="https://image.jimcdn.com/app/cms/image/transf/none/path/s852245538a9d7523/image/i6fc34803fe6b85e2/version/1403897848/imag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30" y="1484784"/>
            <a:ext cx="3889340" cy="4921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1241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Грея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988840"/>
            <a:ext cx="8856984" cy="3744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4745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" t="1351"/>
          <a:stretch/>
        </p:blipFill>
        <p:spPr bwMode="auto">
          <a:xfrm>
            <a:off x="318356" y="1988840"/>
            <a:ext cx="8507288" cy="363229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25008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ru-RU" dirty="0" smtClean="0"/>
              <a:t>Цвета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102611" cy="5112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5818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9" y="548680"/>
            <a:ext cx="8229600" cy="1143000"/>
          </a:xfrm>
        </p:spPr>
        <p:txBody>
          <a:bodyPr/>
          <a:lstStyle/>
          <a:p>
            <a:r>
              <a:rPr lang="ru-RU" dirty="0" smtClean="0"/>
              <a:t>Окно «О программе»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2276872"/>
            <a:ext cx="6408711" cy="3754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5091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4664" y="1628800"/>
            <a:ext cx="8229600" cy="4171286"/>
          </a:xfrm>
        </p:spPr>
        <p:txBody>
          <a:bodyPr>
            <a:normAutofit/>
          </a:bodyPr>
          <a:lstStyle/>
          <a:p>
            <a:pPr lvl="0"/>
            <a:r>
              <a:rPr lang="ru-RU" dirty="0" smtClean="0"/>
              <a:t>Был создан программный продукт, который можно использовать для обучени</a:t>
            </a:r>
            <a:r>
              <a:rPr lang="ru-RU" dirty="0" smtClean="0"/>
              <a:t>я учащихся в качестве наглядного материала;</a:t>
            </a:r>
            <a:endParaRPr lang="ru-RU" dirty="0" smtClean="0"/>
          </a:p>
          <a:p>
            <a:pPr lvl="0"/>
            <a:endParaRPr lang="ru-RU" sz="2400" dirty="0" smtClean="0"/>
          </a:p>
          <a:p>
            <a:pPr lvl="0"/>
            <a:r>
              <a:rPr lang="ru-RU" dirty="0" smtClean="0"/>
              <a:t>Разные алгоритмы кодирования и декодирования используются в разных предметных областях для разных целей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5265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22930" y="1124744"/>
            <a:ext cx="6098144" cy="45243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96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Спасибо</a:t>
            </a:r>
          </a:p>
          <a:p>
            <a:pPr algn="ctr"/>
            <a:r>
              <a:rPr lang="ru-RU" sz="9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За</a:t>
            </a:r>
          </a:p>
          <a:p>
            <a:pPr algn="ctr"/>
            <a:r>
              <a:rPr lang="ru-RU" sz="96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Внимание!</a:t>
            </a:r>
            <a:endParaRPr lang="ru-RU" sz="9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69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552" y="1196752"/>
            <a:ext cx="813690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Цель курсовой работы</a:t>
            </a:r>
            <a:r>
              <a:rPr lang="ru-RU" sz="2800" dirty="0"/>
              <a:t>: </a:t>
            </a:r>
            <a:r>
              <a:rPr lang="ru-RU" sz="2800" dirty="0" smtClean="0"/>
              <a:t>Понять </a:t>
            </a:r>
            <a:r>
              <a:rPr lang="ru-RU" sz="2800" dirty="0"/>
              <a:t>в каких случаях какие способы и алгоритмы кодирования и декодирования информации используются.</a:t>
            </a:r>
          </a:p>
          <a:p>
            <a:pPr algn="just"/>
            <a:endParaRPr lang="ru-RU" sz="2800" b="1" dirty="0" smtClean="0"/>
          </a:p>
          <a:p>
            <a:pPr algn="just"/>
            <a:r>
              <a:rPr lang="ru-RU" sz="2800" b="1" dirty="0" smtClean="0"/>
              <a:t>Задача </a:t>
            </a:r>
            <a:r>
              <a:rPr lang="ru-RU" sz="2800" b="1" dirty="0"/>
              <a:t>курсовой работы: </a:t>
            </a:r>
            <a:r>
              <a:rPr lang="ru-RU" sz="2800" dirty="0"/>
              <a:t>Изучить способы кодирования и декодирования информации в информационных системах.</a:t>
            </a:r>
          </a:p>
          <a:p>
            <a:pPr algn="just"/>
            <a:endParaRPr lang="ru-RU" sz="2800" b="1" dirty="0" smtClean="0"/>
          </a:p>
          <a:p>
            <a:pPr algn="just"/>
            <a:r>
              <a:rPr lang="ru-RU" sz="2800" b="1" dirty="0" smtClean="0"/>
              <a:t>Объекты </a:t>
            </a:r>
            <a:r>
              <a:rPr lang="ru-RU" sz="2800" b="1" dirty="0"/>
              <a:t>исследования: </a:t>
            </a:r>
            <a:r>
              <a:rPr lang="ru-RU" sz="2800" dirty="0"/>
              <a:t>Способы кодирования информации информационных системах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9659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95536" y="10696"/>
            <a:ext cx="8229600" cy="1143000"/>
          </a:xfrm>
        </p:spPr>
        <p:txBody>
          <a:bodyPr/>
          <a:lstStyle/>
          <a:p>
            <a:r>
              <a:rPr lang="ru-RU" dirty="0" smtClean="0"/>
              <a:t>История развития письменности</a:t>
            </a:r>
            <a:endParaRPr lang="ru-RU" dirty="0"/>
          </a:p>
        </p:txBody>
      </p:sp>
      <p:pic>
        <p:nvPicPr>
          <p:cNvPr id="4" name="Рисунок 3" descr="http://history-doc.ru/wp-content/uploads/2017/12/1-3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60906"/>
            <a:ext cx="4176464" cy="3264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https://ic.pics.livejournal.com/irenecaesar/41190490/113863/113863_original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"/>
          <a:stretch/>
        </p:blipFill>
        <p:spPr bwMode="auto">
          <a:xfrm>
            <a:off x="4572000" y="1460906"/>
            <a:ext cx="4392488" cy="32642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79210" y="4941168"/>
            <a:ext cx="3649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Египетские иероглифы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943706" y="4944576"/>
            <a:ext cx="3613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Финикийский алфавит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7191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ru-RU" dirty="0" err="1" smtClean="0"/>
              <a:t>Скитала</a:t>
            </a:r>
            <a:endParaRPr lang="ru-RU" dirty="0"/>
          </a:p>
        </p:txBody>
      </p:sp>
      <p:pic>
        <p:nvPicPr>
          <p:cNvPr id="5" name="Рисунок 4" descr="https://i.pinimg.com/736x/a0/c3/a4/a0c3a467ac792271f40b44501e05a8a8--scavenger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88" y="1628800"/>
            <a:ext cx="8103760" cy="4824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445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Гай Юлий Цезарь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654793" y="1628800"/>
            <a:ext cx="3834413" cy="431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5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Шифр Цезаря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7632848" cy="56886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940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Сэмюэль</a:t>
            </a:r>
            <a:r>
              <a:rPr lang="ru-RU" dirty="0" smtClean="0"/>
              <a:t> Морзе</a:t>
            </a:r>
            <a:endParaRPr lang="ru-RU" dirty="0"/>
          </a:p>
        </p:txBody>
      </p:sp>
      <p:pic>
        <p:nvPicPr>
          <p:cNvPr id="5" name="Рисунок 4" descr="https://img-fotki.yandex.ru/get/95493/368690136.16/0_19e1df_82666f83_XL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0" b="31625"/>
          <a:stretch/>
        </p:blipFill>
        <p:spPr bwMode="auto">
          <a:xfrm>
            <a:off x="1943708" y="1556792"/>
            <a:ext cx="5256584" cy="49636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38227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850106"/>
          </a:xfrm>
        </p:spPr>
        <p:txBody>
          <a:bodyPr/>
          <a:lstStyle/>
          <a:p>
            <a:r>
              <a:rPr lang="ru-RU" dirty="0" smtClean="0"/>
              <a:t>Азбука Морзе</a:t>
            </a:r>
            <a:endParaRPr lang="ru-RU" dirty="0"/>
          </a:p>
        </p:txBody>
      </p:sp>
      <p:pic>
        <p:nvPicPr>
          <p:cNvPr id="72" name="Рисунок 7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060848"/>
            <a:ext cx="8013576" cy="4104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5547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208823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Способы кодирования информации применяемые в разных предметных областях</a:t>
            </a:r>
            <a:endParaRPr lang="ru-RU" dirty="0"/>
          </a:p>
        </p:txBody>
      </p:sp>
      <p:pic>
        <p:nvPicPr>
          <p:cNvPr id="2050" name="Picture 2" descr="https://regnum.ru/uploads/pictures/news/2018/01/03/regnum_picture_1514996799604152_norma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4" b="86607"/>
          <a:stretch/>
        </p:blipFill>
        <p:spPr bwMode="auto">
          <a:xfrm>
            <a:off x="324939" y="2852936"/>
            <a:ext cx="8582745" cy="131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mg0.liveinternet.ru/images/attach/d/0/138/134/138134766_russkaya_ruchnaya_azbuka_gluhih_alfavit_gluhonemuyh__2_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" t="7570" r="2001" b="78370"/>
          <a:stretch/>
        </p:blipFill>
        <p:spPr bwMode="auto">
          <a:xfrm>
            <a:off x="755576" y="4869160"/>
            <a:ext cx="7721473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8346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147</Words>
  <Application>Microsoft Office PowerPoint</Application>
  <PresentationFormat>Экран (4:3)</PresentationFormat>
  <Paragraphs>39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2" baseType="lpstr">
      <vt:lpstr>Arial</vt:lpstr>
      <vt:lpstr>Calibri</vt:lpstr>
      <vt:lpstr>Тема Office</vt:lpstr>
      <vt:lpstr>Презентация PowerPoint</vt:lpstr>
      <vt:lpstr>Презентация PowerPoint</vt:lpstr>
      <vt:lpstr>История развития письменности</vt:lpstr>
      <vt:lpstr>Скитала</vt:lpstr>
      <vt:lpstr>Гай Юлий Цезарь</vt:lpstr>
      <vt:lpstr>Шифр Цезаря</vt:lpstr>
      <vt:lpstr>Сэмюэль Морзе</vt:lpstr>
      <vt:lpstr>Азбука Морзе</vt:lpstr>
      <vt:lpstr>Способы кодирования информации применяемые в разных предметных областях</vt:lpstr>
      <vt:lpstr>Аналого-цифровое преобразование сигнала</vt:lpstr>
      <vt:lpstr>Программа</vt:lpstr>
      <vt:lpstr>Числа</vt:lpstr>
      <vt:lpstr>Френк Грей</vt:lpstr>
      <vt:lpstr>Код Грея</vt:lpstr>
      <vt:lpstr>Строки</vt:lpstr>
      <vt:lpstr>Цвета</vt:lpstr>
      <vt:lpstr>Окно «О программе»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Пользователь Windows</cp:lastModifiedBy>
  <cp:revision>80</cp:revision>
  <dcterms:modified xsi:type="dcterms:W3CDTF">2019-06-05T21:37:12Z</dcterms:modified>
</cp:coreProperties>
</file>