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4"/>
  </p:notesMasterIdLst>
  <p:sldIdLst>
    <p:sldId id="256" r:id="rId2"/>
    <p:sldId id="259" r:id="rId3"/>
    <p:sldId id="263" r:id="rId4"/>
    <p:sldId id="262" r:id="rId5"/>
    <p:sldId id="267" r:id="rId6"/>
    <p:sldId id="268" r:id="rId7"/>
    <p:sldId id="269" r:id="rId8"/>
    <p:sldId id="264" r:id="rId9"/>
    <p:sldId id="271" r:id="rId10"/>
    <p:sldId id="27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6262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726" autoAdjust="0"/>
  </p:normalViewPr>
  <p:slideViewPr>
    <p:cSldViewPr snapToGrid="0">
      <p:cViewPr varScale="1">
        <p:scale>
          <a:sx n="94" d="100"/>
          <a:sy n="94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 Reversat" userId="abbd7e9141bb0f57" providerId="LiveId" clId="{EEA8B890-D582-4657-BA47-4E67A418937E}"/>
    <pc:docChg chg="modSld">
      <pc:chgData name="Valentin Reversat" userId="abbd7e9141bb0f57" providerId="LiveId" clId="{EEA8B890-D582-4657-BA47-4E67A418937E}" dt="2018-01-15T14:20:13.207" v="2" actId="20577"/>
      <pc:docMkLst>
        <pc:docMk/>
      </pc:docMkLst>
      <pc:sldChg chg="modSp">
        <pc:chgData name="Valentin Reversat" userId="abbd7e9141bb0f57" providerId="LiveId" clId="{EEA8B890-D582-4657-BA47-4E67A418937E}" dt="2018-01-15T14:17:00.307" v="1" actId="1076"/>
        <pc:sldMkLst>
          <pc:docMk/>
          <pc:sldMk cId="3652052264" sldId="259"/>
        </pc:sldMkLst>
        <pc:spChg chg="mod">
          <ac:chgData name="Valentin Reversat" userId="abbd7e9141bb0f57" providerId="LiveId" clId="{EEA8B890-D582-4657-BA47-4E67A418937E}" dt="2018-01-15T14:17:00.307" v="1" actId="1076"/>
          <ac:spMkLst>
            <pc:docMk/>
            <pc:sldMk cId="3652052264" sldId="259"/>
            <ac:spMk id="40" creationId="{9645CFB5-FCE5-4597-8600-E63B6AFDB2FA}"/>
          </ac:spMkLst>
        </pc:spChg>
      </pc:sldChg>
      <pc:sldChg chg="modSp">
        <pc:chgData name="Valentin Reversat" userId="abbd7e9141bb0f57" providerId="LiveId" clId="{EEA8B890-D582-4657-BA47-4E67A418937E}" dt="2018-01-15T14:20:13.207" v="2" actId="20577"/>
        <pc:sldMkLst>
          <pc:docMk/>
          <pc:sldMk cId="1399366452" sldId="264"/>
        </pc:sldMkLst>
        <pc:spChg chg="mod">
          <ac:chgData name="Valentin Reversat" userId="abbd7e9141bb0f57" providerId="LiveId" clId="{EEA8B890-D582-4657-BA47-4E67A418937E}" dt="2018-01-15T14:20:13.207" v="2" actId="20577"/>
          <ac:spMkLst>
            <pc:docMk/>
            <pc:sldMk cId="1399366452" sldId="264"/>
            <ac:spMk id="3" creationId="{A5290A7D-F90E-43F4-B396-BB3524955B1A}"/>
          </ac:spMkLst>
        </pc:spChg>
      </pc:sldChg>
    </pc:docChg>
  </pc:docChgLst>
  <pc:docChgLst>
    <pc:chgData name="Valentin Reversat" userId="abbd7e9141bb0f57" providerId="LiveId" clId="{AE4F5CB1-287F-4543-A97C-CE21BE9771BE}"/>
    <pc:docChg chg="undo custSel addSld modSld">
      <pc:chgData name="Valentin Reversat" userId="abbd7e9141bb0f57" providerId="LiveId" clId="{AE4F5CB1-287F-4543-A97C-CE21BE9771BE}" dt="2018-01-16T10:46:21.870" v="692"/>
      <pc:docMkLst>
        <pc:docMk/>
      </pc:docMkLst>
      <pc:sldChg chg="addSp delSp modSp">
        <pc:chgData name="Valentin Reversat" userId="abbd7e9141bb0f57" providerId="LiveId" clId="{AE4F5CB1-287F-4543-A97C-CE21BE9771BE}" dt="2018-01-14T17:28:25.186" v="467" actId="20577"/>
        <pc:sldMkLst>
          <pc:docMk/>
          <pc:sldMk cId="3614191838" sldId="256"/>
        </pc:sldMkLst>
        <pc:spChg chg="mod">
          <ac:chgData name="Valentin Reversat" userId="abbd7e9141bb0f57" providerId="LiveId" clId="{AE4F5CB1-287F-4543-A97C-CE21BE9771BE}" dt="2018-01-14T17:28:25.186" v="467" actId="20577"/>
          <ac:spMkLst>
            <pc:docMk/>
            <pc:sldMk cId="3614191838" sldId="256"/>
            <ac:spMk id="3" creationId="{81943E1E-248A-4E88-B634-EF7CBF88A9F1}"/>
          </ac:spMkLst>
        </pc:spChg>
        <pc:spChg chg="add del mod">
          <ac:chgData name="Valentin Reversat" userId="abbd7e9141bb0f57" providerId="LiveId" clId="{AE4F5CB1-287F-4543-A97C-CE21BE9771BE}" dt="2018-01-14T16:59:26.865" v="341" actId="931"/>
          <ac:spMkLst>
            <pc:docMk/>
            <pc:sldMk cId="3614191838" sldId="256"/>
            <ac:spMk id="4" creationId="{AE5E39D8-6737-42D0-BF64-AF06A3F76036}"/>
          </ac:spMkLst>
        </pc:spChg>
        <pc:spChg chg="add del mod">
          <ac:chgData name="Valentin Reversat" userId="abbd7e9141bb0f57" providerId="LiveId" clId="{AE4F5CB1-287F-4543-A97C-CE21BE9771BE}" dt="2018-01-14T17:26:37.863" v="454" actId="20577"/>
          <ac:spMkLst>
            <pc:docMk/>
            <pc:sldMk cId="3614191838" sldId="256"/>
            <ac:spMk id="7" creationId="{B8D1D826-EEBB-418E-BE25-05153FA74649}"/>
          </ac:spMkLst>
        </pc:spChg>
        <pc:spChg chg="add del mod">
          <ac:chgData name="Valentin Reversat" userId="abbd7e9141bb0f57" providerId="LiveId" clId="{AE4F5CB1-287F-4543-A97C-CE21BE9771BE}" dt="2018-01-14T17:18:33.123" v="346" actId="931"/>
          <ac:spMkLst>
            <pc:docMk/>
            <pc:sldMk cId="3614191838" sldId="256"/>
            <ac:spMk id="8" creationId="{6EB8929B-B9B4-44E4-934C-CC7BB6290107}"/>
          </ac:spMkLst>
        </pc:spChg>
        <pc:spChg chg="add del mod">
          <ac:chgData name="Valentin Reversat" userId="abbd7e9141bb0f57" providerId="LiveId" clId="{AE4F5CB1-287F-4543-A97C-CE21BE9771BE}" dt="2018-01-14T17:26:48.589" v="458" actId="931"/>
          <ac:spMkLst>
            <pc:docMk/>
            <pc:sldMk cId="3614191838" sldId="256"/>
            <ac:spMk id="12" creationId="{F27E4212-23D8-411D-A98C-87222B226EFD}"/>
          </ac:spMkLst>
        </pc:spChg>
        <pc:spChg chg="add del mod">
          <ac:chgData name="Valentin Reversat" userId="abbd7e9141bb0f57" providerId="LiveId" clId="{AE4F5CB1-287F-4543-A97C-CE21BE9771BE}" dt="2018-01-14T17:26:59.365" v="460" actId="20577"/>
          <ac:spMkLst>
            <pc:docMk/>
            <pc:sldMk cId="3614191838" sldId="256"/>
            <ac:spMk id="16" creationId="{D0952F01-9770-4E01-8871-2137C06B935D}"/>
          </ac:spMkLst>
        </pc:spChg>
        <pc:spChg chg="add del mod">
          <ac:chgData name="Valentin Reversat" userId="abbd7e9141bb0f57" providerId="LiveId" clId="{AE4F5CB1-287F-4543-A97C-CE21BE9771BE}" dt="2018-01-14T17:27:13.613" v="462" actId="20577"/>
          <ac:spMkLst>
            <pc:docMk/>
            <pc:sldMk cId="3614191838" sldId="256"/>
            <ac:spMk id="20" creationId="{FA4EAE45-D1FC-4014-8EAC-73486F0470E0}"/>
          </ac:spMkLst>
        </pc:spChg>
        <pc:spChg chg="add del mod">
          <ac:chgData name="Valentin Reversat" userId="abbd7e9141bb0f57" providerId="LiveId" clId="{AE4F5CB1-287F-4543-A97C-CE21BE9771BE}" dt="2018-01-14T17:28:10.284" v="466" actId="20577"/>
          <ac:spMkLst>
            <pc:docMk/>
            <pc:sldMk cId="3614191838" sldId="256"/>
            <ac:spMk id="24" creationId="{9D5A17EE-00E0-4905-9E24-3B42C11D3A7D}"/>
          </ac:spMkLst>
        </pc:spChg>
        <pc:picChg chg="add del mod">
          <ac:chgData name="Valentin Reversat" userId="abbd7e9141bb0f57" providerId="LiveId" clId="{AE4F5CB1-287F-4543-A97C-CE21BE9771BE}" dt="2018-01-14T17:26:32.615" v="453" actId="478"/>
          <ac:picMkLst>
            <pc:docMk/>
            <pc:sldMk cId="3614191838" sldId="256"/>
            <ac:picMk id="5" creationId="{2AD4CAF2-AC7B-4B00-ACDB-E9DF7F7CADA8}"/>
          </ac:picMkLst>
        </pc:picChg>
        <pc:picChg chg="add del mod">
          <ac:chgData name="Valentin Reversat" userId="abbd7e9141bb0f57" providerId="LiveId" clId="{AE4F5CB1-287F-4543-A97C-CE21BE9771BE}" dt="2018-01-14T16:59:52.196" v="345" actId="478"/>
          <ac:picMkLst>
            <pc:docMk/>
            <pc:sldMk cId="3614191838" sldId="256"/>
            <ac:picMk id="6" creationId="{EC04CD14-A5E9-4BB2-9AF1-E529755EC87F}"/>
          </ac:picMkLst>
        </pc:picChg>
        <pc:picChg chg="add del mod">
          <ac:chgData name="Valentin Reversat" userId="abbd7e9141bb0f57" providerId="LiveId" clId="{AE4F5CB1-287F-4543-A97C-CE21BE9771BE}" dt="2018-01-14T17:26:43.549" v="457" actId="478"/>
          <ac:picMkLst>
            <pc:docMk/>
            <pc:sldMk cId="3614191838" sldId="256"/>
            <ac:picMk id="10" creationId="{2623518E-115D-420D-88B8-5F0A8C76F6E3}"/>
          </ac:picMkLst>
        </pc:picChg>
        <pc:picChg chg="add del mod">
          <ac:chgData name="Valentin Reversat" userId="abbd7e9141bb0f57" providerId="LiveId" clId="{AE4F5CB1-287F-4543-A97C-CE21BE9771BE}" dt="2018-01-14T17:26:55.347" v="459" actId="478"/>
          <ac:picMkLst>
            <pc:docMk/>
            <pc:sldMk cId="3614191838" sldId="256"/>
            <ac:picMk id="14" creationId="{07714405-90C3-444E-8D7E-714B891A2BE7}"/>
          </ac:picMkLst>
        </pc:picChg>
        <pc:picChg chg="add del mod">
          <ac:chgData name="Valentin Reversat" userId="abbd7e9141bb0f57" providerId="LiveId" clId="{AE4F5CB1-287F-4543-A97C-CE21BE9771BE}" dt="2018-01-14T17:27:01.283" v="461" actId="478"/>
          <ac:picMkLst>
            <pc:docMk/>
            <pc:sldMk cId="3614191838" sldId="256"/>
            <ac:picMk id="18" creationId="{6BE57166-031A-4489-8AAA-6427F9476842}"/>
          </ac:picMkLst>
        </pc:picChg>
        <pc:picChg chg="add del mod">
          <ac:chgData name="Valentin Reversat" userId="abbd7e9141bb0f57" providerId="LiveId" clId="{AE4F5CB1-287F-4543-A97C-CE21BE9771BE}" dt="2018-01-14T17:27:19.460" v="465" actId="478"/>
          <ac:picMkLst>
            <pc:docMk/>
            <pc:sldMk cId="3614191838" sldId="256"/>
            <ac:picMk id="22" creationId="{780D34F6-12F7-441B-8FCD-ED1629D1D976}"/>
          </ac:picMkLst>
        </pc:picChg>
        <pc:picChg chg="add mod">
          <ac:chgData name="Valentin Reversat" userId="abbd7e9141bb0f57" providerId="LiveId" clId="{AE4F5CB1-287F-4543-A97C-CE21BE9771BE}" dt="2018-01-14T17:28:10.284" v="466" actId="20577"/>
          <ac:picMkLst>
            <pc:docMk/>
            <pc:sldMk cId="3614191838" sldId="256"/>
            <ac:picMk id="26" creationId="{F9D23E56-BB14-4BC2-A80B-9388AF2DF1DF}"/>
          </ac:picMkLst>
        </pc:picChg>
      </pc:sldChg>
      <pc:sldChg chg="addSp delSp modSp setBg">
        <pc:chgData name="Valentin Reversat" userId="abbd7e9141bb0f57" providerId="LiveId" clId="{AE4F5CB1-287F-4543-A97C-CE21BE9771BE}" dt="2018-01-14T18:44:36.897" v="611" actId="1076"/>
        <pc:sldMkLst>
          <pc:docMk/>
          <pc:sldMk cId="3652052264" sldId="259"/>
        </pc:sldMkLst>
        <pc:spChg chg="del">
          <ac:chgData name="Valentin Reversat" userId="abbd7e9141bb0f57" providerId="LiveId" clId="{AE4F5CB1-287F-4543-A97C-CE21BE9771BE}" dt="2018-01-14T16:31:29.166" v="4" actId="114"/>
          <ac:spMkLst>
            <pc:docMk/>
            <pc:sldMk cId="3652052264" sldId="259"/>
            <ac:spMk id="3" creationId="{BC8BE6F3-C6C6-4CA1-AB10-397B69A1EEA7}"/>
          </ac:spMkLst>
        </pc:spChg>
        <pc:spChg chg="add del mod">
          <ac:chgData name="Valentin Reversat" userId="abbd7e9141bb0f57" providerId="LiveId" clId="{AE4F5CB1-287F-4543-A97C-CE21BE9771BE}" dt="2018-01-14T16:31:32.824" v="5" actId="478"/>
          <ac:spMkLst>
            <pc:docMk/>
            <pc:sldMk cId="3652052264" sldId="259"/>
            <ac:spMk id="4" creationId="{CFD6B2D2-8F53-412B-AFDB-9AB1D7729220}"/>
          </ac:spMkLst>
        </pc:spChg>
        <pc:spChg chg="add del mod">
          <ac:chgData name="Valentin Reversat" userId="abbd7e9141bb0f57" providerId="LiveId" clId="{AE4F5CB1-287F-4543-A97C-CE21BE9771BE}" dt="2018-01-14T16:36:51.717" v="50" actId="478"/>
          <ac:spMkLst>
            <pc:docMk/>
            <pc:sldMk cId="3652052264" sldId="259"/>
            <ac:spMk id="5" creationId="{CB4360E9-7CA3-4E4F-BE74-7EC22AACEC8E}"/>
          </ac:spMkLst>
        </pc:spChg>
        <pc:spChg chg="add del mod">
          <ac:chgData name="Valentin Reversat" userId="abbd7e9141bb0f57" providerId="LiveId" clId="{AE4F5CB1-287F-4543-A97C-CE21BE9771BE}" dt="2018-01-14T16:36:53.379" v="51" actId="478"/>
          <ac:spMkLst>
            <pc:docMk/>
            <pc:sldMk cId="3652052264" sldId="259"/>
            <ac:spMk id="6" creationId="{241AEA45-0F3D-4051-8CE3-740C79B83BB8}"/>
          </ac:spMkLst>
        </pc:spChg>
        <pc:spChg chg="add mod">
          <ac:chgData name="Valentin Reversat" userId="abbd7e9141bb0f57" providerId="LiveId" clId="{AE4F5CB1-287F-4543-A97C-CE21BE9771BE}" dt="2018-01-14T16:39:45.155" v="87" actId="164"/>
          <ac:spMkLst>
            <pc:docMk/>
            <pc:sldMk cId="3652052264" sldId="259"/>
            <ac:spMk id="7" creationId="{DBCA65E3-D333-42FB-A579-2DA79B60AFD3}"/>
          </ac:spMkLst>
        </pc:spChg>
        <pc:spChg chg="add mod">
          <ac:chgData name="Valentin Reversat" userId="abbd7e9141bb0f57" providerId="LiveId" clId="{AE4F5CB1-287F-4543-A97C-CE21BE9771BE}" dt="2018-01-14T16:39:45.155" v="87" actId="164"/>
          <ac:spMkLst>
            <pc:docMk/>
            <pc:sldMk cId="3652052264" sldId="259"/>
            <ac:spMk id="8" creationId="{B06FCB8E-CE25-488F-902D-16F76FD5717F}"/>
          </ac:spMkLst>
        </pc:spChg>
        <pc:spChg chg="mod">
          <ac:chgData name="Valentin Reversat" userId="abbd7e9141bb0f57" providerId="LiveId" clId="{AE4F5CB1-287F-4543-A97C-CE21BE9771BE}" dt="2018-01-14T16:41:33.103" v="147" actId="20577"/>
          <ac:spMkLst>
            <pc:docMk/>
            <pc:sldMk cId="3652052264" sldId="259"/>
            <ac:spMk id="12" creationId="{D8F01A7C-A3F4-41B0-9765-4C1ADACF6A85}"/>
          </ac:spMkLst>
        </pc:spChg>
        <pc:spChg chg="mod">
          <ac:chgData name="Valentin Reversat" userId="abbd7e9141bb0f57" providerId="LiveId" clId="{AE4F5CB1-287F-4543-A97C-CE21BE9771BE}" dt="2018-01-14T16:42:08.718" v="232" actId="20577"/>
          <ac:spMkLst>
            <pc:docMk/>
            <pc:sldMk cId="3652052264" sldId="259"/>
            <ac:spMk id="24" creationId="{CD22FBFB-9A0A-45CA-BCF0-1B97B1573C01}"/>
          </ac:spMkLst>
        </pc:spChg>
        <pc:spChg chg="mod">
          <ac:chgData name="Valentin Reversat" userId="abbd7e9141bb0f57" providerId="LiveId" clId="{AE4F5CB1-287F-4543-A97C-CE21BE9771BE}" dt="2018-01-14T16:41:47.176" v="189" actId="20577"/>
          <ac:spMkLst>
            <pc:docMk/>
            <pc:sldMk cId="3652052264" sldId="259"/>
            <ac:spMk id="27" creationId="{FC74C34A-6B30-4A09-963D-F544E3DA1B8D}"/>
          </ac:spMkLst>
        </pc:spChg>
        <pc:spChg chg="mod">
          <ac:chgData name="Valentin Reversat" userId="abbd7e9141bb0f57" providerId="LiveId" clId="{AE4F5CB1-287F-4543-A97C-CE21BE9771BE}" dt="2018-01-14T16:42:25.246" v="276" actId="20577"/>
          <ac:spMkLst>
            <pc:docMk/>
            <pc:sldMk cId="3652052264" sldId="259"/>
            <ac:spMk id="30" creationId="{DDB566A7-8BDA-4E2C-8A13-30A8D64EC593}"/>
          </ac:spMkLst>
        </pc:spChg>
        <pc:spChg chg="mod">
          <ac:chgData name="Valentin Reversat" userId="abbd7e9141bb0f57" providerId="LiveId" clId="{AE4F5CB1-287F-4543-A97C-CE21BE9771BE}" dt="2018-01-14T16:42:16.379" v="256" actId="20577"/>
          <ac:spMkLst>
            <pc:docMk/>
            <pc:sldMk cId="3652052264" sldId="259"/>
            <ac:spMk id="33" creationId="{149D9321-ADDC-43F9-9853-47AC172A2C67}"/>
          </ac:spMkLst>
        </pc:spChg>
        <pc:spChg chg="add mod">
          <ac:chgData name="Valentin Reversat" userId="abbd7e9141bb0f57" providerId="LiveId" clId="{AE4F5CB1-287F-4543-A97C-CE21BE9771BE}" dt="2018-01-14T18:44:36.897" v="611" actId="1076"/>
          <ac:spMkLst>
            <pc:docMk/>
            <pc:sldMk cId="3652052264" sldId="259"/>
            <ac:spMk id="40" creationId="{9645CFB5-FCE5-4597-8600-E63B6AFDB2FA}"/>
          </ac:spMkLst>
        </pc:spChg>
        <pc:grpChg chg="add del mod">
          <ac:chgData name="Valentin Reversat" userId="abbd7e9141bb0f57" providerId="LiveId" clId="{AE4F5CB1-287F-4543-A97C-CE21BE9771BE}" dt="2018-01-14T16:40:47.908" v="112" actId="478"/>
          <ac:grpSpMkLst>
            <pc:docMk/>
            <pc:sldMk cId="3652052264" sldId="259"/>
            <ac:grpSpMk id="9" creationId="{5464DFB1-8490-4F63-A16F-BC81F9253D4C}"/>
          </ac:grpSpMkLst>
        </pc:grpChg>
        <pc:grpChg chg="add mod">
          <ac:chgData name="Valentin Reversat" userId="abbd7e9141bb0f57" providerId="LiveId" clId="{AE4F5CB1-287F-4543-A97C-CE21BE9771BE}" dt="2018-01-14T16:40:52.026" v="113" actId="1076"/>
          <ac:grpSpMkLst>
            <pc:docMk/>
            <pc:sldMk cId="3652052264" sldId="259"/>
            <ac:grpSpMk id="10" creationId="{5E0E8D15-5646-4651-B22C-9CF05D681350}"/>
          </ac:grpSpMkLst>
        </pc:grpChg>
        <pc:grpChg chg="add del mod">
          <ac:chgData name="Valentin Reversat" userId="abbd7e9141bb0f57" providerId="LiveId" clId="{AE4F5CB1-287F-4543-A97C-CE21BE9771BE}" dt="2018-01-14T16:40:30.382" v="101" actId="478"/>
          <ac:grpSpMkLst>
            <pc:docMk/>
            <pc:sldMk cId="3652052264" sldId="259"/>
            <ac:grpSpMk id="13" creationId="{990394D9-6D59-4D37-8E3C-9DC83A796896}"/>
          </ac:grpSpMkLst>
        </pc:grpChg>
        <pc:grpChg chg="add del mod">
          <ac:chgData name="Valentin Reversat" userId="abbd7e9141bb0f57" providerId="LiveId" clId="{AE4F5CB1-287F-4543-A97C-CE21BE9771BE}" dt="2018-01-14T16:40:32.996" v="103" actId="478"/>
          <ac:grpSpMkLst>
            <pc:docMk/>
            <pc:sldMk cId="3652052264" sldId="259"/>
            <ac:grpSpMk id="16" creationId="{C4AAC3DC-3E8C-482C-899A-287097F4EBC3}"/>
          </ac:grpSpMkLst>
        </pc:grpChg>
        <pc:grpChg chg="add del mod">
          <ac:chgData name="Valentin Reversat" userId="abbd7e9141bb0f57" providerId="LiveId" clId="{AE4F5CB1-287F-4543-A97C-CE21BE9771BE}" dt="2018-01-14T16:40:31.764" v="102" actId="478"/>
          <ac:grpSpMkLst>
            <pc:docMk/>
            <pc:sldMk cId="3652052264" sldId="259"/>
            <ac:grpSpMk id="19" creationId="{D285AF84-513A-4198-93C9-313FCC2F0DA9}"/>
          </ac:grpSpMkLst>
        </pc:grpChg>
        <pc:grpChg chg="add mod">
          <ac:chgData name="Valentin Reversat" userId="abbd7e9141bb0f57" providerId="LiveId" clId="{AE4F5CB1-287F-4543-A97C-CE21BE9771BE}" dt="2018-01-14T16:40:54.921" v="114" actId="1076"/>
          <ac:grpSpMkLst>
            <pc:docMk/>
            <pc:sldMk cId="3652052264" sldId="259"/>
            <ac:grpSpMk id="22" creationId="{1E54E8E5-F777-4C4D-A38A-EF6A0073076F}"/>
          </ac:grpSpMkLst>
        </pc:grpChg>
        <pc:grpChg chg="add mod">
          <ac:chgData name="Valentin Reversat" userId="abbd7e9141bb0f57" providerId="LiveId" clId="{AE4F5CB1-287F-4543-A97C-CE21BE9771BE}" dt="2018-01-14T16:41:04.316" v="117" actId="1076"/>
          <ac:grpSpMkLst>
            <pc:docMk/>
            <pc:sldMk cId="3652052264" sldId="259"/>
            <ac:grpSpMk id="25" creationId="{DEB836C8-FE85-4FF1-9B16-89421FE3419F}"/>
          </ac:grpSpMkLst>
        </pc:grpChg>
        <pc:grpChg chg="add mod">
          <ac:chgData name="Valentin Reversat" userId="abbd7e9141bb0f57" providerId="LiveId" clId="{AE4F5CB1-287F-4543-A97C-CE21BE9771BE}" dt="2018-01-14T16:41:18.848" v="120" actId="1076"/>
          <ac:grpSpMkLst>
            <pc:docMk/>
            <pc:sldMk cId="3652052264" sldId="259"/>
            <ac:grpSpMk id="28" creationId="{37F0A43B-5394-4913-9476-09C047924044}"/>
          </ac:grpSpMkLst>
        </pc:grpChg>
        <pc:grpChg chg="add mod">
          <ac:chgData name="Valentin Reversat" userId="abbd7e9141bb0f57" providerId="LiveId" clId="{AE4F5CB1-287F-4543-A97C-CE21BE9771BE}" dt="2018-01-14T16:41:13.495" v="119" actId="1076"/>
          <ac:grpSpMkLst>
            <pc:docMk/>
            <pc:sldMk cId="3652052264" sldId="259"/>
            <ac:grpSpMk id="31" creationId="{CD8B811E-1EBE-41D9-B419-B7AF9097C17A}"/>
          </ac:grpSpMkLst>
        </pc:grpChg>
        <pc:picChg chg="add mod">
          <ac:chgData name="Valentin Reversat" userId="abbd7e9141bb0f57" providerId="LiveId" clId="{AE4F5CB1-287F-4543-A97C-CE21BE9771BE}" dt="2018-01-14T16:48:13.144" v="292" actId="1076"/>
          <ac:picMkLst>
            <pc:docMk/>
            <pc:sldMk cId="3652052264" sldId="259"/>
            <ac:picMk id="34" creationId="{A4E5CCBB-D660-42C0-AA39-E101607B14A2}"/>
          </ac:picMkLst>
        </pc:picChg>
        <pc:picChg chg="add mod">
          <ac:chgData name="Valentin Reversat" userId="abbd7e9141bb0f57" providerId="LiveId" clId="{AE4F5CB1-287F-4543-A97C-CE21BE9771BE}" dt="2018-01-14T16:48:34.217" v="295" actId="1076"/>
          <ac:picMkLst>
            <pc:docMk/>
            <pc:sldMk cId="3652052264" sldId="259"/>
            <ac:picMk id="35" creationId="{2AE3CCC7-21D5-46F9-8AB4-C039109043FD}"/>
          </ac:picMkLst>
        </pc:picChg>
        <pc:picChg chg="add mod">
          <ac:chgData name="Valentin Reversat" userId="abbd7e9141bb0f57" providerId="LiveId" clId="{AE4F5CB1-287F-4543-A97C-CE21BE9771BE}" dt="2018-01-14T16:46:14.294" v="282" actId="1076"/>
          <ac:picMkLst>
            <pc:docMk/>
            <pc:sldMk cId="3652052264" sldId="259"/>
            <ac:picMk id="36" creationId="{9693124C-D207-45AD-A8C8-8BF2076F1A95}"/>
          </ac:picMkLst>
        </pc:picChg>
        <pc:picChg chg="add mod">
          <ac:chgData name="Valentin Reversat" userId="abbd7e9141bb0f57" providerId="LiveId" clId="{AE4F5CB1-287F-4543-A97C-CE21BE9771BE}" dt="2018-01-14T16:47:50.409" v="288" actId="1076"/>
          <ac:picMkLst>
            <pc:docMk/>
            <pc:sldMk cId="3652052264" sldId="259"/>
            <ac:picMk id="37" creationId="{491327BC-0E73-4369-92DB-7BE0CBD0774A}"/>
          </ac:picMkLst>
        </pc:picChg>
        <pc:picChg chg="add del mod">
          <ac:chgData name="Valentin Reversat" userId="abbd7e9141bb0f57" providerId="LiveId" clId="{AE4F5CB1-287F-4543-A97C-CE21BE9771BE}" dt="2018-01-14T16:48:29.819" v="293" actId="478"/>
          <ac:picMkLst>
            <pc:docMk/>
            <pc:sldMk cId="3652052264" sldId="259"/>
            <ac:picMk id="38" creationId="{DA50B15B-0C57-4BDD-8A7C-4BEC29741472}"/>
          </ac:picMkLst>
        </pc:picChg>
        <pc:picChg chg="add mod">
          <ac:chgData name="Valentin Reversat" userId="abbd7e9141bb0f57" providerId="LiveId" clId="{AE4F5CB1-287F-4543-A97C-CE21BE9771BE}" dt="2018-01-14T16:48:07.564" v="290" actId="1076"/>
          <ac:picMkLst>
            <pc:docMk/>
            <pc:sldMk cId="3652052264" sldId="259"/>
            <ac:picMk id="39" creationId="{1482F204-BCDF-4B7E-8C2F-1E89FF5EFA72}"/>
          </ac:picMkLst>
        </pc:picChg>
      </pc:sldChg>
      <pc:sldChg chg="delSp modSp">
        <pc:chgData name="Valentin Reversat" userId="abbd7e9141bb0f57" providerId="LiveId" clId="{AE4F5CB1-287F-4543-A97C-CE21BE9771BE}" dt="2018-01-14T17:31:53.502" v="597" actId="1037"/>
        <pc:sldMkLst>
          <pc:docMk/>
          <pc:sldMk cId="4159254379" sldId="262"/>
        </pc:sldMkLst>
        <pc:spChg chg="mod">
          <ac:chgData name="Valentin Reversat" userId="abbd7e9141bb0f57" providerId="LiveId" clId="{AE4F5CB1-287F-4543-A97C-CE21BE9771BE}" dt="2018-01-14T17:31:53.502" v="597" actId="1037"/>
          <ac:spMkLst>
            <pc:docMk/>
            <pc:sldMk cId="4159254379" sldId="262"/>
            <ac:spMk id="2" creationId="{FC987FC7-1873-4F26-BABB-0AF8BC7F5144}"/>
          </ac:spMkLst>
        </pc:spChg>
        <pc:spChg chg="mod">
          <ac:chgData name="Valentin Reversat" userId="abbd7e9141bb0f57" providerId="LiveId" clId="{AE4F5CB1-287F-4543-A97C-CE21BE9771BE}" dt="2018-01-14T17:23:52.452" v="381" actId="20577"/>
          <ac:spMkLst>
            <pc:docMk/>
            <pc:sldMk cId="4159254379" sldId="262"/>
            <ac:spMk id="3" creationId="{A5290A7D-F90E-43F4-B396-BB3524955B1A}"/>
          </ac:spMkLst>
        </pc:spChg>
        <pc:spChg chg="del">
          <ac:chgData name="Valentin Reversat" userId="abbd7e9141bb0f57" providerId="LiveId" clId="{AE4F5CB1-287F-4543-A97C-CE21BE9771BE}" dt="2018-01-14T16:53:04.167" v="339" actId="478"/>
          <ac:spMkLst>
            <pc:docMk/>
            <pc:sldMk cId="4159254379" sldId="262"/>
            <ac:spMk id="4" creationId="{F0C81571-64FA-4499-AB4D-D5B9507AF637}"/>
          </ac:spMkLst>
        </pc:spChg>
      </pc:sldChg>
      <pc:sldChg chg="delSp modSp">
        <pc:chgData name="Valentin Reversat" userId="abbd7e9141bb0f57" providerId="LiveId" clId="{AE4F5CB1-287F-4543-A97C-CE21BE9771BE}" dt="2018-01-14T17:30:50.315" v="556" actId="20577"/>
        <pc:sldMkLst>
          <pc:docMk/>
          <pc:sldMk cId="2003823601" sldId="263"/>
        </pc:sldMkLst>
        <pc:spChg chg="mod">
          <ac:chgData name="Valentin Reversat" userId="abbd7e9141bb0f57" providerId="LiveId" clId="{AE4F5CB1-287F-4543-A97C-CE21BE9771BE}" dt="2018-01-14T17:23:20.472" v="348" actId="1076"/>
          <ac:spMkLst>
            <pc:docMk/>
            <pc:sldMk cId="2003823601" sldId="263"/>
            <ac:spMk id="2" creationId="{FC987FC7-1873-4F26-BABB-0AF8BC7F5144}"/>
          </ac:spMkLst>
        </pc:spChg>
        <pc:spChg chg="mod">
          <ac:chgData name="Valentin Reversat" userId="abbd7e9141bb0f57" providerId="LiveId" clId="{AE4F5CB1-287F-4543-A97C-CE21BE9771BE}" dt="2018-01-14T17:30:50.315" v="556" actId="20577"/>
          <ac:spMkLst>
            <pc:docMk/>
            <pc:sldMk cId="2003823601" sldId="263"/>
            <ac:spMk id="3" creationId="{A5290A7D-F90E-43F4-B396-BB3524955B1A}"/>
          </ac:spMkLst>
        </pc:spChg>
        <pc:spChg chg="del">
          <ac:chgData name="Valentin Reversat" userId="abbd7e9141bb0f57" providerId="LiveId" clId="{AE4F5CB1-287F-4543-A97C-CE21BE9771BE}" dt="2018-01-14T17:23:11.869" v="347" actId="478"/>
          <ac:spMkLst>
            <pc:docMk/>
            <pc:sldMk cId="2003823601" sldId="263"/>
            <ac:spMk id="4" creationId="{F0C81571-64FA-4499-AB4D-D5B9507AF637}"/>
          </ac:spMkLst>
        </pc:spChg>
      </pc:sldChg>
      <pc:sldChg chg="delSp modSp">
        <pc:chgData name="Valentin Reversat" userId="abbd7e9141bb0f57" providerId="LiveId" clId="{AE4F5CB1-287F-4543-A97C-CE21BE9771BE}" dt="2018-01-14T17:29:39.501" v="537" actId="20577"/>
        <pc:sldMkLst>
          <pc:docMk/>
          <pc:sldMk cId="1399366452" sldId="264"/>
        </pc:sldMkLst>
        <pc:spChg chg="mod">
          <ac:chgData name="Valentin Reversat" userId="abbd7e9141bb0f57" providerId="LiveId" clId="{AE4F5CB1-287F-4543-A97C-CE21BE9771BE}" dt="2018-01-14T17:24:03.911" v="383" actId="1076"/>
          <ac:spMkLst>
            <pc:docMk/>
            <pc:sldMk cId="1399366452" sldId="264"/>
            <ac:spMk id="2" creationId="{FC987FC7-1873-4F26-BABB-0AF8BC7F5144}"/>
          </ac:spMkLst>
        </pc:spChg>
        <pc:spChg chg="mod">
          <ac:chgData name="Valentin Reversat" userId="abbd7e9141bb0f57" providerId="LiveId" clId="{AE4F5CB1-287F-4543-A97C-CE21BE9771BE}" dt="2018-01-14T17:29:39.501" v="537" actId="20577"/>
          <ac:spMkLst>
            <pc:docMk/>
            <pc:sldMk cId="1399366452" sldId="264"/>
            <ac:spMk id="3" creationId="{A5290A7D-F90E-43F4-B396-BB3524955B1A}"/>
          </ac:spMkLst>
        </pc:spChg>
        <pc:spChg chg="del">
          <ac:chgData name="Valentin Reversat" userId="abbd7e9141bb0f57" providerId="LiveId" clId="{AE4F5CB1-287F-4543-A97C-CE21BE9771BE}" dt="2018-01-14T17:23:57.705" v="382" actId="478"/>
          <ac:spMkLst>
            <pc:docMk/>
            <pc:sldMk cId="1399366452" sldId="264"/>
            <ac:spMk id="4" creationId="{F0C81571-64FA-4499-AB4D-D5B9507AF637}"/>
          </ac:spMkLst>
        </pc:spChg>
      </pc:sldChg>
      <pc:sldChg chg="delSp modSp">
        <pc:chgData name="Valentin Reversat" userId="abbd7e9141bb0f57" providerId="LiveId" clId="{AE4F5CB1-287F-4543-A97C-CE21BE9771BE}" dt="2018-01-14T17:34:53.745" v="609" actId="20577"/>
        <pc:sldMkLst>
          <pc:docMk/>
          <pc:sldMk cId="1855494761" sldId="265"/>
        </pc:sldMkLst>
        <pc:spChg chg="mod">
          <ac:chgData name="Valentin Reversat" userId="abbd7e9141bb0f57" providerId="LiveId" clId="{AE4F5CB1-287F-4543-A97C-CE21BE9771BE}" dt="2018-01-14T17:31:48.784" v="596" actId="1037"/>
          <ac:spMkLst>
            <pc:docMk/>
            <pc:sldMk cId="1855494761" sldId="265"/>
            <ac:spMk id="2" creationId="{AE1807EA-189C-43C7-BB91-647264D23E59}"/>
          </ac:spMkLst>
        </pc:spChg>
        <pc:spChg chg="del">
          <ac:chgData name="Valentin Reversat" userId="abbd7e9141bb0f57" providerId="LiveId" clId="{AE4F5CB1-287F-4543-A97C-CE21BE9771BE}" dt="2018-01-14T17:25:15.640" v="452" actId="478"/>
          <ac:spMkLst>
            <pc:docMk/>
            <pc:sldMk cId="1855494761" sldId="265"/>
            <ac:spMk id="4" creationId="{A9CFD93D-255B-4849-BC50-0E5E59D2EC8E}"/>
          </ac:spMkLst>
        </pc:spChg>
        <pc:spChg chg="mod">
          <ac:chgData name="Valentin Reversat" userId="abbd7e9141bb0f57" providerId="LiveId" clId="{AE4F5CB1-287F-4543-A97C-CE21BE9771BE}" dt="2018-01-14T17:34:53.745" v="609" actId="20577"/>
          <ac:spMkLst>
            <pc:docMk/>
            <pc:sldMk cId="1855494761" sldId="265"/>
            <ac:spMk id="6" creationId="{AF3DA6F9-A092-424C-B91D-3E790F2E844C}"/>
          </ac:spMkLst>
        </pc:spChg>
      </pc:sldChg>
      <pc:sldChg chg="addSp delSp modSp add">
        <pc:chgData name="Valentin Reversat" userId="abbd7e9141bb0f57" providerId="LiveId" clId="{AE4F5CB1-287F-4543-A97C-CE21BE9771BE}" dt="2018-01-16T10:46:21.870" v="692"/>
        <pc:sldMkLst>
          <pc:docMk/>
          <pc:sldMk cId="2646427032" sldId="271"/>
        </pc:sldMkLst>
        <pc:spChg chg="del">
          <ac:chgData name="Valentin Reversat" userId="abbd7e9141bb0f57" providerId="LiveId" clId="{AE4F5CB1-287F-4543-A97C-CE21BE9771BE}" dt="2018-01-16T10:33:51.234" v="613"/>
          <ac:spMkLst>
            <pc:docMk/>
            <pc:sldMk cId="2646427032" sldId="271"/>
            <ac:spMk id="2" creationId="{7614ADFE-BEEF-4321-8F78-A5035AFC03B3}"/>
          </ac:spMkLst>
        </pc:spChg>
        <pc:spChg chg="del">
          <ac:chgData name="Valentin Reversat" userId="abbd7e9141bb0f57" providerId="LiveId" clId="{AE4F5CB1-287F-4543-A97C-CE21BE9771BE}" dt="2018-01-16T10:33:51.234" v="613"/>
          <ac:spMkLst>
            <pc:docMk/>
            <pc:sldMk cId="2646427032" sldId="271"/>
            <ac:spMk id="3" creationId="{B50E7914-0F05-4F06-8D6E-2C06320EA28A}"/>
          </ac:spMkLst>
        </pc:spChg>
        <pc:spChg chg="del">
          <ac:chgData name="Valentin Reversat" userId="abbd7e9141bb0f57" providerId="LiveId" clId="{AE4F5CB1-287F-4543-A97C-CE21BE9771BE}" dt="2018-01-16T10:33:51.234" v="613"/>
          <ac:spMkLst>
            <pc:docMk/>
            <pc:sldMk cId="2646427032" sldId="271"/>
            <ac:spMk id="4" creationId="{8AA043B9-3102-443F-94F4-FE2D50D90F48}"/>
          </ac:spMkLst>
        </pc:spChg>
        <pc:spChg chg="add mod">
          <ac:chgData name="Valentin Reversat" userId="abbd7e9141bb0f57" providerId="LiveId" clId="{AE4F5CB1-287F-4543-A97C-CE21BE9771BE}" dt="2018-01-16T10:34:24.943" v="690" actId="20577"/>
          <ac:spMkLst>
            <pc:docMk/>
            <pc:sldMk cId="2646427032" sldId="271"/>
            <ac:spMk id="6" creationId="{DAAF30C2-885A-4A08-B6FE-2495CE3C3DD7}"/>
          </ac:spMkLst>
        </pc:spChg>
        <pc:spChg chg="add del mod">
          <ac:chgData name="Valentin Reversat" userId="abbd7e9141bb0f57" providerId="LiveId" clId="{AE4F5CB1-287F-4543-A97C-CE21BE9771BE}" dt="2018-01-16T10:33:54.967" v="614"/>
          <ac:spMkLst>
            <pc:docMk/>
            <pc:sldMk cId="2646427032" sldId="271"/>
            <ac:spMk id="7" creationId="{73B8B992-AEC4-4C8F-B885-674CB4CF271D}"/>
          </ac:spMkLst>
        </pc:spChg>
        <pc:spChg chg="add del mod">
          <ac:chgData name="Valentin Reversat" userId="abbd7e9141bb0f57" providerId="LiveId" clId="{AE4F5CB1-287F-4543-A97C-CE21BE9771BE}" dt="2018-01-16T10:46:21.870" v="692"/>
          <ac:spMkLst>
            <pc:docMk/>
            <pc:sldMk cId="2646427032" sldId="271"/>
            <ac:spMk id="9" creationId="{A65A6B69-4358-4F4B-8998-A196493E41B0}"/>
          </ac:spMkLst>
        </pc:spChg>
        <pc:picChg chg="add mod">
          <ac:chgData name="Valentin Reversat" userId="abbd7e9141bb0f57" providerId="LiveId" clId="{AE4F5CB1-287F-4543-A97C-CE21BE9771BE}" dt="2018-01-16T10:46:21.870" v="692"/>
          <ac:picMkLst>
            <pc:docMk/>
            <pc:sldMk cId="2646427032" sldId="271"/>
            <ac:picMk id="11" creationId="{42B89777-522D-47AA-B928-776DD6EAB080}"/>
          </ac:picMkLst>
        </pc:picChg>
        <pc:picChg chg="add del mod">
          <ac:chgData name="Valentin Reversat" userId="abbd7e9141bb0f57" providerId="LiveId" clId="{AE4F5CB1-287F-4543-A97C-CE21BE9771BE}" dt="2018-01-16T10:46:14.495" v="691" actId="478"/>
          <ac:picMkLst>
            <pc:docMk/>
            <pc:sldMk cId="2646427032" sldId="271"/>
            <ac:picMk id="1026" creationId="{7F81A72F-B84F-4C12-A178-8EB0EEF1A2F3}"/>
          </ac:picMkLst>
        </pc:picChg>
      </pc:sldChg>
    </pc:docChg>
  </pc:docChgLst>
  <pc:docChgLst>
    <pc:chgData name="Valentin REVERSAT" userId="abbd7e9141bb0f57" providerId="LiveId" clId="{EEA8B890-D582-4657-BA47-4E67A418937E}"/>
    <pc:docChg chg="custSel modSld">
      <pc:chgData name="Valentin REVERSAT" userId="abbd7e9141bb0f57" providerId="LiveId" clId="{EEA8B890-D582-4657-BA47-4E67A418937E}" dt="2018-01-17T21:48:59.751" v="12" actId="1076"/>
      <pc:docMkLst>
        <pc:docMk/>
      </pc:docMkLst>
      <pc:sldChg chg="addSp modSp">
        <pc:chgData name="Valentin REVERSAT" userId="abbd7e9141bb0f57" providerId="LiveId" clId="{EEA8B890-D582-4657-BA47-4E67A418937E}" dt="2018-01-17T21:48:59.751" v="12" actId="1076"/>
        <pc:sldMkLst>
          <pc:docMk/>
          <pc:sldMk cId="3614191838" sldId="256"/>
        </pc:sldMkLst>
        <pc:spChg chg="mod">
          <ac:chgData name="Valentin REVERSAT" userId="abbd7e9141bb0f57" providerId="LiveId" clId="{EEA8B890-D582-4657-BA47-4E67A418937E}" dt="2018-01-17T21:48:14.953" v="9" actId="20577"/>
          <ac:spMkLst>
            <pc:docMk/>
            <pc:sldMk cId="3614191838" sldId="256"/>
            <ac:spMk id="3" creationId="{81943E1E-248A-4E88-B634-EF7CBF88A9F1}"/>
          </ac:spMkLst>
        </pc:spChg>
        <pc:picChg chg="add mod">
          <ac:chgData name="Valentin REVERSAT" userId="abbd7e9141bb0f57" providerId="LiveId" clId="{EEA8B890-D582-4657-BA47-4E67A418937E}" dt="2018-01-17T21:48:59.751" v="12" actId="1076"/>
          <ac:picMkLst>
            <pc:docMk/>
            <pc:sldMk cId="3614191838" sldId="256"/>
            <ac:picMk id="1026" creationId="{F7C1D1E5-DA78-450A-BDB2-661C751B85AC}"/>
          </ac:picMkLst>
        </pc:picChg>
      </pc:sldChg>
    </pc:docChg>
  </pc:docChgLst>
  <pc:docChgLst>
    <pc:chgData name="Valentin Reversat" userId="abbd7e9141bb0f57" providerId="LiveId" clId="{AD299F8F-4714-4394-B44E-C961E0016BF3}"/>
    <pc:docChg chg="modSld">
      <pc:chgData name="Valentin Reversat" userId="abbd7e9141bb0f57" providerId="LiveId" clId="{AD299F8F-4714-4394-B44E-C961E0016BF3}" dt="2017-12-14T21:00:13.051" v="6" actId="20577"/>
      <pc:docMkLst>
        <pc:docMk/>
      </pc:docMkLst>
      <pc:sldChg chg="modSp">
        <pc:chgData name="Valentin Reversat" userId="abbd7e9141bb0f57" providerId="LiveId" clId="{AD299F8F-4714-4394-B44E-C961E0016BF3}" dt="2017-12-14T20:59:59.184" v="2" actId="20577"/>
        <pc:sldMkLst>
          <pc:docMk/>
          <pc:sldMk cId="4159254379" sldId="262"/>
        </pc:sldMkLst>
        <pc:spChg chg="mod">
          <ac:chgData name="Valentin Reversat" userId="abbd7e9141bb0f57" providerId="LiveId" clId="{AD299F8F-4714-4394-B44E-C961E0016BF3}" dt="2017-12-14T20:59:59.184" v="2" actId="20577"/>
          <ac:spMkLst>
            <pc:docMk/>
            <pc:sldMk cId="4159254379" sldId="262"/>
            <ac:spMk id="3" creationId="{A5290A7D-F90E-43F4-B396-BB3524955B1A}"/>
          </ac:spMkLst>
        </pc:spChg>
      </pc:sldChg>
      <pc:sldChg chg="modSp">
        <pc:chgData name="Valentin Reversat" userId="abbd7e9141bb0f57" providerId="LiveId" clId="{AD299F8F-4714-4394-B44E-C961E0016BF3}" dt="2017-12-14T21:00:13.051" v="6" actId="20577"/>
        <pc:sldMkLst>
          <pc:docMk/>
          <pc:sldMk cId="1855494761" sldId="265"/>
        </pc:sldMkLst>
        <pc:spChg chg="mod">
          <ac:chgData name="Valentin Reversat" userId="abbd7e9141bb0f57" providerId="LiveId" clId="{AD299F8F-4714-4394-B44E-C961E0016BF3}" dt="2017-12-14T21:00:13.051" v="6" actId="20577"/>
          <ac:spMkLst>
            <pc:docMk/>
            <pc:sldMk cId="1855494761" sldId="265"/>
            <ac:spMk id="6" creationId="{AF3DA6F9-A092-424C-B91D-3E790F2E844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0E6EB-6AA6-418B-941B-C7AA01B28E7F}" type="datetimeFigureOut">
              <a:rPr lang="fr-FR" smtClean="0"/>
              <a:t>17/01/2018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CF817-63C3-46C0-B00E-1FC13509A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201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F817-63C3-46C0-B00E-1FC13509A41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739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Ilyes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F817-63C3-46C0-B00E-1FC13509A41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02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Valentin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F817-63C3-46C0-B00E-1FC13509A41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15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F817-63C3-46C0-B00E-1FC13509A41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500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F817-63C3-46C0-B00E-1FC13509A41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99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Max</a:t>
            </a:r>
          </a:p>
          <a:p>
            <a:endParaRPr lang="fr-FR" dirty="0"/>
          </a:p>
          <a:p>
            <a:r>
              <a:rPr lang="fr-FR" dirty="0"/>
              <a:t>Implémentation : Mise en place sur un ordinateur d’un logiciel adapté aux besoins de l’utilisateur.</a:t>
            </a:r>
          </a:p>
          <a:p>
            <a:r>
              <a:rPr lang="fr-FR" dirty="0"/>
              <a:t>Système de Gestion de Restaurant : Permet de développer et de gérer des fichiers de données pour le restaurant.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F817-63C3-46C0-B00E-1FC13509A41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267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Max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gérant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sera le responsable de la cafétéria. Il peut composer des menus, gérer les authentifications, suivre les statistiques.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caissiers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comptabiliseront les plats choisis sur un clavier ou un écran tactile et feront payer les usagers.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cuisiniers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seront en charge de l’élaboration des plats avec les produits disponibles.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L’administrateur 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sera en charge du paramétrage de l’application.</a:t>
            </a:r>
          </a:p>
          <a:p>
            <a:pPr lvl="0"/>
            <a:r>
              <a:rPr lang="fr-F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usagers</a:t>
            </a: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seront les membres de l’entreprise. Ils pourront choisir leur repas parmi les plats présentés et payeront à la caisse en bout de chaîne.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F817-63C3-46C0-B00E-1FC13509A41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086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Charly</a:t>
            </a:r>
          </a:p>
          <a:p>
            <a:r>
              <a:rPr lang="fr-FR" dirty="0"/>
              <a:t>But: - fluidifier le </a:t>
            </a:r>
            <a:r>
              <a:rPr lang="fr-FR" b="1" dirty="0"/>
              <a:t>passage</a:t>
            </a:r>
            <a:r>
              <a:rPr lang="fr-FR" dirty="0"/>
              <a:t> sur la chaine de la </a:t>
            </a:r>
            <a:r>
              <a:rPr lang="fr-FR" dirty="0" err="1"/>
              <a:t>cafet</a:t>
            </a:r>
            <a:endParaRPr lang="fr-FR" dirty="0"/>
          </a:p>
          <a:p>
            <a:r>
              <a:rPr lang="fr-FR" dirty="0"/>
              <a:t>-par le biais de la mise en place de </a:t>
            </a:r>
            <a:r>
              <a:rPr lang="fr-FR" b="1" dirty="0"/>
              <a:t>carte</a:t>
            </a:r>
            <a:r>
              <a:rPr lang="fr-FR" dirty="0"/>
              <a:t> </a:t>
            </a:r>
            <a:r>
              <a:rPr lang="fr-FR" b="1" dirty="0"/>
              <a:t>d’entreprise</a:t>
            </a:r>
            <a:r>
              <a:rPr lang="fr-FR" dirty="0"/>
              <a:t> + </a:t>
            </a:r>
            <a:r>
              <a:rPr lang="fr-FR" b="1" dirty="0"/>
              <a:t>retenue</a:t>
            </a:r>
            <a:r>
              <a:rPr lang="fr-FR" dirty="0"/>
              <a:t> </a:t>
            </a:r>
            <a:r>
              <a:rPr lang="fr-FR" b="1" dirty="0"/>
              <a:t>sur</a:t>
            </a:r>
            <a:r>
              <a:rPr lang="fr-FR" dirty="0"/>
              <a:t> </a:t>
            </a:r>
            <a:r>
              <a:rPr lang="fr-FR" b="1" dirty="0"/>
              <a:t>salaire</a:t>
            </a:r>
          </a:p>
          <a:p>
            <a:r>
              <a:rPr lang="fr-FR" dirty="0"/>
              <a:t>-</a:t>
            </a:r>
            <a:r>
              <a:rPr lang="fr-FR" dirty="0" err="1"/>
              <a:t>eviter</a:t>
            </a:r>
            <a:r>
              <a:rPr lang="fr-FR" dirty="0"/>
              <a:t> de perdre du temps quand le </a:t>
            </a:r>
            <a:r>
              <a:rPr lang="fr-FR" b="1" dirty="0"/>
              <a:t>caissier</a:t>
            </a:r>
            <a:r>
              <a:rPr lang="fr-FR" dirty="0"/>
              <a:t> rend la </a:t>
            </a:r>
            <a:r>
              <a:rPr lang="fr-FR" b="1" dirty="0"/>
              <a:t>monnaie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F817-63C3-46C0-B00E-1FC13509A41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60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Charly</a:t>
            </a:r>
          </a:p>
          <a:p>
            <a:r>
              <a:rPr lang="fr-FR" dirty="0"/>
              <a:t>Pour la </a:t>
            </a:r>
            <a:r>
              <a:rPr lang="fr-FR" b="1" dirty="0" err="1"/>
              <a:t>realisation</a:t>
            </a:r>
            <a:r>
              <a:rPr lang="fr-FR" b="1" dirty="0"/>
              <a:t> de cette application</a:t>
            </a:r>
            <a:r>
              <a:rPr lang="fr-FR" dirty="0"/>
              <a:t> on a séparer le projet en </a:t>
            </a:r>
            <a:r>
              <a:rPr lang="fr-FR" b="1" dirty="0"/>
              <a:t>deux partie analyse et conception</a:t>
            </a:r>
          </a:p>
          <a:p>
            <a:r>
              <a:rPr lang="fr-FR" dirty="0"/>
              <a:t>Pour la partie analyse on s’est repartie </a:t>
            </a:r>
            <a:r>
              <a:rPr lang="fr-FR" b="1" dirty="0"/>
              <a:t>les taches en </a:t>
            </a:r>
            <a:r>
              <a:rPr lang="fr-FR" b="1" dirty="0" err="1"/>
              <a:t>binomes</a:t>
            </a:r>
            <a:endParaRPr lang="fr-FR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F817-63C3-46C0-B00E-1FC13509A41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904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Tom</a:t>
            </a:r>
          </a:p>
          <a:p>
            <a:r>
              <a:rPr lang="fr-FR" dirty="0"/>
              <a:t>Essentiellement sur l’analyse pour l’instant</a:t>
            </a:r>
          </a:p>
          <a:p>
            <a:r>
              <a:rPr lang="fr-FR" dirty="0"/>
              <a:t>Un retard sur un diagramme en entraine un retard sur d’autres diagrammes</a:t>
            </a:r>
          </a:p>
          <a:p>
            <a:r>
              <a:rPr lang="fr-FR" dirty="0"/>
              <a:t>Qq vues de l’application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F817-63C3-46C0-B00E-1FC13509A41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03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Ilyes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CF817-63C3-46C0-B00E-1FC13509A41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05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EEA3-A215-4DD9-98CE-2C029BB2320B}" type="datetime1">
              <a:rPr lang="fr-FR" smtClean="0"/>
              <a:t>17/01/2018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14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4BA7-9792-4D1F-BFA2-9EA0779AA399}" type="datetime1">
              <a:rPr lang="fr-FR" smtClean="0"/>
              <a:t>17/01/2018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64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ADCF3-A31E-4B96-A1B6-9E9FA09039AC}" type="datetime1">
              <a:rPr lang="fr-FR" smtClean="0"/>
              <a:t>17/01/2018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0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93E5-3AC8-4BF8-A619-7046223A2884}" type="datetime1">
              <a:rPr lang="fr-FR" smtClean="0"/>
              <a:t>17/01/2018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67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21DA-BBD9-4D18-8461-99B93920754A}" type="datetime1">
              <a:rPr lang="fr-FR" smtClean="0"/>
              <a:t>17/01/2018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545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4D7E-C820-4841-B6A5-1D7E0098FA9E}" type="datetime1">
              <a:rPr lang="fr-FR" smtClean="0"/>
              <a:t>17/01/2018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99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ADCC-C450-4C66-BD32-35BCC6B89201}" type="datetime1">
              <a:rPr lang="fr-FR" smtClean="0"/>
              <a:t>17/01/2018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7659-D1BF-4003-9244-274C5E7099D9}" type="datetime1">
              <a:rPr lang="fr-FR" smtClean="0"/>
              <a:t>17/01/2018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85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5ADE-2399-4D89-8282-32C52A89945C}" type="datetime1">
              <a:rPr lang="fr-FR" smtClean="0"/>
              <a:t>17/01/2018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47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2DF7-9106-46E0-9CBC-2B38ECFB8E11}" type="datetime1">
              <a:rPr lang="fr-FR" smtClean="0"/>
              <a:t>17/01/2018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14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50DC80-19FC-4E0D-8E27-BEA2E9D02683}" type="datetime1">
              <a:rPr lang="fr-FR" smtClean="0"/>
              <a:t>17/01/2018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66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A265FA0-AA3D-4A44-90BC-80388ED02B9F}" type="datetime1">
              <a:rPr lang="fr-FR" smtClean="0"/>
              <a:t>17/01/2018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4209CC-364D-40DA-90C0-6D161E7D01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53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C7187-2602-48D5-861A-9EB14C53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SOUTENANCE INTERMEDIAIRE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943E1E-248A-4E88-B634-EF7CBF88A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/>
              <a:t>Projet tuteuré 2017 – 2018</a:t>
            </a:r>
          </a:p>
          <a:p>
            <a:r>
              <a:rPr lang="fr-FR" dirty="0"/>
              <a:t>Mr JAMPY</a:t>
            </a:r>
          </a:p>
        </p:txBody>
      </p:sp>
      <p:pic>
        <p:nvPicPr>
          <p:cNvPr id="26" name="Espace réservé pour une image  25">
            <a:extLst>
              <a:ext uri="{FF2B5EF4-FFF2-40B4-BE49-F238E27FC236}">
                <a16:creationId xmlns:a16="http://schemas.microsoft.com/office/drawing/2014/main" id="{F9D23E56-BB14-4BC2-A80B-9388AF2DF1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5" b="3665"/>
          <a:stretch>
            <a:fillRect/>
          </a:stretch>
        </p:blipFill>
        <p:spPr/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7C9E15-239A-4147-ABD1-AF8EDA78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https://www.iut-clermont.fr/wp-content/themes/iutauvergne/img/logos/iut-uca.png">
            <a:extLst>
              <a:ext uri="{FF2B5EF4-FFF2-40B4-BE49-F238E27FC236}">
                <a16:creationId xmlns:a16="http://schemas.microsoft.com/office/drawing/2014/main" id="{F7C1D1E5-DA78-450A-BDB2-661C751B8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48" y="457708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19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FBF3AC-F8B3-4DDA-9B31-AD6A6EA6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64" y="2858251"/>
            <a:ext cx="4486656" cy="1141497"/>
          </a:xfrm>
        </p:spPr>
        <p:txBody>
          <a:bodyPr/>
          <a:lstStyle/>
          <a:p>
            <a:r>
              <a:rPr lang="fr-FR" dirty="0"/>
              <a:t>TECHNOLOGIES UTILISEES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49AEB9-A4C7-4E9D-839A-B2B0BDB86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4933" y="2479498"/>
            <a:ext cx="4815840" cy="2692672"/>
          </a:xfrm>
        </p:spPr>
        <p:txBody>
          <a:bodyPr/>
          <a:lstStyle/>
          <a:p>
            <a:r>
              <a:rPr lang="fr-FR" dirty="0"/>
              <a:t>draw.io : logiciel en ligne pour la formalisation UML</a:t>
            </a:r>
          </a:p>
          <a:p>
            <a:endParaRPr lang="fr-FR" dirty="0"/>
          </a:p>
          <a:p>
            <a:r>
              <a:rPr lang="fr-FR" dirty="0" err="1"/>
              <a:t>Github</a:t>
            </a:r>
            <a:r>
              <a:rPr lang="fr-FR" dirty="0"/>
              <a:t> : logiciel de versionnage de code</a:t>
            </a:r>
          </a:p>
          <a:p>
            <a:endParaRPr lang="fr-FR" dirty="0"/>
          </a:p>
          <a:p>
            <a:r>
              <a:rPr lang="fr-FR" dirty="0" err="1"/>
              <a:t>GanttProject</a:t>
            </a:r>
            <a:r>
              <a:rPr lang="fr-FR" dirty="0"/>
              <a:t> : création d’un diagramme de Gantt</a:t>
            </a:r>
          </a:p>
        </p:txBody>
      </p:sp>
      <p:pic>
        <p:nvPicPr>
          <p:cNvPr id="1026" name="Picture 2" descr="https://image.flaticon.com/icons/png/512/25/25231.png">
            <a:extLst>
              <a:ext uri="{FF2B5EF4-FFF2-40B4-BE49-F238E27FC236}">
                <a16:creationId xmlns:a16="http://schemas.microsoft.com/office/drawing/2014/main" id="{17D2C36C-CEB3-4B0C-AAE3-4F338A9AF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373" y="604101"/>
            <a:ext cx="970961" cy="97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draw.io/images/logo-flat.png">
            <a:extLst>
              <a:ext uri="{FF2B5EF4-FFF2-40B4-BE49-F238E27FC236}">
                <a16:creationId xmlns:a16="http://schemas.microsoft.com/office/drawing/2014/main" id="{C2FD99FB-D2AE-4E4A-B49F-15652E698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660" y="604101"/>
            <a:ext cx="970961" cy="125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cogestionblog.fr/wp-content/uploads/2014/01/Logo-Gantt-2.7.2.png">
            <a:extLst>
              <a:ext uri="{FF2B5EF4-FFF2-40B4-BE49-F238E27FC236}">
                <a16:creationId xmlns:a16="http://schemas.microsoft.com/office/drawing/2014/main" id="{0503183A-88AB-4459-80CF-5EBF87EFA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493" y="604101"/>
            <a:ext cx="970961" cy="97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9C3B3D-DDFD-40F9-8BC3-2BAFFA10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16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807EA-189C-43C7-BB91-647264D2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27" y="2858251"/>
            <a:ext cx="4486656" cy="1141497"/>
          </a:xfrm>
        </p:spPr>
        <p:txBody>
          <a:bodyPr/>
          <a:lstStyle/>
          <a:p>
            <a:r>
              <a:rPr lang="fr-FR" dirty="0"/>
              <a:t>Bilan des prochains mois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F3DA6F9-A092-424C-B91D-3E790F2E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804" y="2080672"/>
            <a:ext cx="4815840" cy="3009801"/>
          </a:xfrm>
        </p:spPr>
        <p:txBody>
          <a:bodyPr>
            <a:normAutofit/>
          </a:bodyPr>
          <a:lstStyle/>
          <a:p>
            <a:r>
              <a:rPr lang="fr-FR" dirty="0"/>
              <a:t>Code métier : 30-40h de prévues</a:t>
            </a:r>
          </a:p>
          <a:p>
            <a:r>
              <a:rPr lang="fr-FR" dirty="0"/>
              <a:t>Code interface : 5-10h de prévues</a:t>
            </a:r>
          </a:p>
          <a:p>
            <a:r>
              <a:rPr lang="fr-FR" dirty="0"/>
              <a:t>Langage : C</a:t>
            </a:r>
            <a:r>
              <a:rPr lang="fr-FR"/>
              <a:t># / XAML, </a:t>
            </a:r>
            <a:r>
              <a:rPr lang="fr-FR" dirty="0"/>
              <a:t>MySQL</a:t>
            </a:r>
          </a:p>
          <a:p>
            <a:r>
              <a:rPr lang="fr-FR" dirty="0"/>
              <a:t>Patron d’architecture : MVVM</a:t>
            </a:r>
          </a:p>
          <a:p>
            <a:r>
              <a:rPr lang="fr-FR" dirty="0"/>
              <a:t>L’application sera prête dans les temps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56EAA09-9F0F-444D-938F-E38AC83A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49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55A3B-7CA8-45B2-B8FB-AF1045EDB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8BE6F3-C6C6-4CA1-AB10-397B69A1E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847E5C-7AE5-48C0-8796-8FECEAB1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36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55A3B-7CA8-45B2-B8FB-AF1045ED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E0E8D15-5646-4651-B22C-9CF05D681350}"/>
              </a:ext>
            </a:extLst>
          </p:cNvPr>
          <p:cNvGrpSpPr/>
          <p:nvPr/>
        </p:nvGrpSpPr>
        <p:grpSpPr>
          <a:xfrm>
            <a:off x="788016" y="3457080"/>
            <a:ext cx="1813782" cy="2287755"/>
            <a:chOff x="562592" y="2988297"/>
            <a:chExt cx="2303156" cy="290501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506A77-DE23-4C51-881F-AE250B1FDACC}"/>
                </a:ext>
              </a:extLst>
            </p:cNvPr>
            <p:cNvSpPr/>
            <p:nvPr/>
          </p:nvSpPr>
          <p:spPr>
            <a:xfrm>
              <a:off x="593889" y="2988297"/>
              <a:ext cx="2271859" cy="29050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8F01A7C-A3F4-41B0-9765-4C1ADACF6A85}"/>
                </a:ext>
              </a:extLst>
            </p:cNvPr>
            <p:cNvSpPr txBox="1"/>
            <p:nvPr/>
          </p:nvSpPr>
          <p:spPr>
            <a:xfrm>
              <a:off x="562592" y="4986648"/>
              <a:ext cx="2303156" cy="46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VIDAL Maxime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E54E8E5-F777-4C4D-A38A-EF6A0073076F}"/>
              </a:ext>
            </a:extLst>
          </p:cNvPr>
          <p:cNvGrpSpPr/>
          <p:nvPr/>
        </p:nvGrpSpPr>
        <p:grpSpPr>
          <a:xfrm>
            <a:off x="3014169" y="3457080"/>
            <a:ext cx="1813782" cy="2287755"/>
            <a:chOff x="562592" y="2988297"/>
            <a:chExt cx="2303156" cy="290501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0049AE-2EB8-41CE-94B9-11962B2ED4AB}"/>
                </a:ext>
              </a:extLst>
            </p:cNvPr>
            <p:cNvSpPr/>
            <p:nvPr/>
          </p:nvSpPr>
          <p:spPr>
            <a:xfrm>
              <a:off x="593889" y="2988297"/>
              <a:ext cx="2271859" cy="29050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D22FBFB-9A0A-45CA-BCF0-1B97B1573C01}"/>
                </a:ext>
              </a:extLst>
            </p:cNvPr>
            <p:cNvSpPr txBox="1"/>
            <p:nvPr/>
          </p:nvSpPr>
          <p:spPr>
            <a:xfrm>
              <a:off x="562592" y="4986648"/>
              <a:ext cx="2303156" cy="820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RASCLARD Charly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EB836C8-FE85-4FF1-9B16-89421FE3419F}"/>
              </a:ext>
            </a:extLst>
          </p:cNvPr>
          <p:cNvGrpSpPr/>
          <p:nvPr/>
        </p:nvGrpSpPr>
        <p:grpSpPr>
          <a:xfrm>
            <a:off x="5266442" y="3457079"/>
            <a:ext cx="1813782" cy="2287755"/>
            <a:chOff x="562592" y="2988297"/>
            <a:chExt cx="2303156" cy="2905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EBBD90-3FCD-48B4-8F64-77843563EAE0}"/>
                </a:ext>
              </a:extLst>
            </p:cNvPr>
            <p:cNvSpPr/>
            <p:nvPr/>
          </p:nvSpPr>
          <p:spPr>
            <a:xfrm>
              <a:off x="593889" y="2988297"/>
              <a:ext cx="2271859" cy="29050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C74C34A-6B30-4A09-963D-F544E3DA1B8D}"/>
                </a:ext>
              </a:extLst>
            </p:cNvPr>
            <p:cNvSpPr txBox="1"/>
            <p:nvPr/>
          </p:nvSpPr>
          <p:spPr>
            <a:xfrm>
              <a:off x="562592" y="4986648"/>
              <a:ext cx="2303156" cy="46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NOURINE Ilyes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7F0A43B-5394-4913-9476-09C047924044}"/>
              </a:ext>
            </a:extLst>
          </p:cNvPr>
          <p:cNvGrpSpPr/>
          <p:nvPr/>
        </p:nvGrpSpPr>
        <p:grpSpPr>
          <a:xfrm>
            <a:off x="9768042" y="3457079"/>
            <a:ext cx="1813782" cy="2287755"/>
            <a:chOff x="562592" y="2988297"/>
            <a:chExt cx="2303156" cy="29050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BC5430-10FA-4F7E-9D4F-8CC294AF9AEA}"/>
                </a:ext>
              </a:extLst>
            </p:cNvPr>
            <p:cNvSpPr/>
            <p:nvPr/>
          </p:nvSpPr>
          <p:spPr>
            <a:xfrm>
              <a:off x="593889" y="2988297"/>
              <a:ext cx="2271859" cy="29050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DB566A7-8BDA-4E2C-8A13-30A8D64EC593}"/>
                </a:ext>
              </a:extLst>
            </p:cNvPr>
            <p:cNvSpPr txBox="1"/>
            <p:nvPr/>
          </p:nvSpPr>
          <p:spPr>
            <a:xfrm>
              <a:off x="562592" y="4986648"/>
              <a:ext cx="2303156" cy="46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SANCHEZ Tom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D8B811E-1EBE-41D9-B419-B7AF9097C17A}"/>
              </a:ext>
            </a:extLst>
          </p:cNvPr>
          <p:cNvGrpSpPr/>
          <p:nvPr/>
        </p:nvGrpSpPr>
        <p:grpSpPr>
          <a:xfrm>
            <a:off x="7517242" y="3463948"/>
            <a:ext cx="1813782" cy="2287755"/>
            <a:chOff x="562592" y="2988297"/>
            <a:chExt cx="2303156" cy="29050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1A7FBE-D261-4C72-86B3-820508D2ECAE}"/>
                </a:ext>
              </a:extLst>
            </p:cNvPr>
            <p:cNvSpPr/>
            <p:nvPr/>
          </p:nvSpPr>
          <p:spPr>
            <a:xfrm>
              <a:off x="593889" y="2988297"/>
              <a:ext cx="2271859" cy="29050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149D9321-ADDC-43F9-9853-47AC172A2C67}"/>
                </a:ext>
              </a:extLst>
            </p:cNvPr>
            <p:cNvSpPr txBox="1"/>
            <p:nvPr/>
          </p:nvSpPr>
          <p:spPr>
            <a:xfrm>
              <a:off x="562592" y="4986648"/>
              <a:ext cx="2303156" cy="820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REVERSAT Valentin</a:t>
              </a:r>
            </a:p>
          </p:txBody>
        </p:sp>
      </p:grpSp>
      <p:pic>
        <p:nvPicPr>
          <p:cNvPr id="34" name="Image 33">
            <a:extLst>
              <a:ext uri="{FF2B5EF4-FFF2-40B4-BE49-F238E27FC236}">
                <a16:creationId xmlns:a16="http://schemas.microsoft.com/office/drawing/2014/main" id="{A4E5CCBB-D660-42C0-AA39-E101607B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461" y="3631607"/>
            <a:ext cx="1238423" cy="123842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2AE3CCC7-21D5-46F9-8AB4-C03910904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21" y="3631607"/>
            <a:ext cx="1238423" cy="123842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9693124C-D207-45AD-A8C8-8BF2076F1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245" y="3631608"/>
            <a:ext cx="1238423" cy="1238423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491327BC-0E73-4369-92DB-7BE0CBD07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033" y="3631608"/>
            <a:ext cx="1238423" cy="1238423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1482F204-BCDF-4B7E-8C2F-1E89FF5EF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4121" y="3624738"/>
            <a:ext cx="1238423" cy="1238423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9645CFB5-FCE5-4597-8600-E63B6AFDB2FA}"/>
              </a:ext>
            </a:extLst>
          </p:cNvPr>
          <p:cNvSpPr txBox="1"/>
          <p:nvPr/>
        </p:nvSpPr>
        <p:spPr>
          <a:xfrm>
            <a:off x="5531807" y="5400153"/>
            <a:ext cx="131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Chef de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0F86FF7-62B3-41D1-87CA-37FB1D28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05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87FC7-1873-4F26-BABB-0AF8BC7F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39" y="2858251"/>
            <a:ext cx="4486656" cy="1141497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90A7D-F90E-43F4-B396-BB352495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893" y="2243828"/>
            <a:ext cx="4815840" cy="2300725"/>
          </a:xfrm>
        </p:spPr>
        <p:txBody>
          <a:bodyPr>
            <a:normAutofit/>
          </a:bodyPr>
          <a:lstStyle/>
          <a:p>
            <a:pPr lvl="1"/>
            <a:r>
              <a:rPr lang="fr-FR" sz="2400" dirty="0"/>
              <a:t>Analyse du sujet</a:t>
            </a:r>
          </a:p>
          <a:p>
            <a:pPr lvl="1"/>
            <a:r>
              <a:rPr lang="fr-FR" sz="2400" dirty="0"/>
              <a:t>Etat du projet</a:t>
            </a:r>
          </a:p>
          <a:p>
            <a:pPr lvl="1"/>
            <a:r>
              <a:rPr lang="fr-FR" sz="2400" dirty="0"/>
              <a:t>Bilan des prochains mois</a:t>
            </a:r>
          </a:p>
          <a:p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87FF07-A781-4A92-9446-ABE3BD1E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82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87FC7-1873-4F26-BABB-0AF8BC7F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31" y="2858251"/>
            <a:ext cx="4486656" cy="1141497"/>
          </a:xfrm>
        </p:spPr>
        <p:txBody>
          <a:bodyPr/>
          <a:lstStyle/>
          <a:p>
            <a:r>
              <a:rPr lang="fr-FR" dirty="0"/>
              <a:t>Analyse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90A7D-F90E-43F4-B396-BB352495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893" y="2243828"/>
            <a:ext cx="4815840" cy="2300725"/>
          </a:xfrm>
        </p:spPr>
        <p:txBody>
          <a:bodyPr>
            <a:normAutofit/>
          </a:bodyPr>
          <a:lstStyle/>
          <a:p>
            <a:r>
              <a:rPr lang="fr-FR" dirty="0"/>
              <a:t>« Implémentation d’un lecteur de badges dans le cadre d’un système de Gestion de Restaurant d’entreprise »</a:t>
            </a:r>
          </a:p>
          <a:p>
            <a:r>
              <a:rPr lang="fr-FR" dirty="0"/>
              <a:t>Implémentation</a:t>
            </a:r>
          </a:p>
          <a:p>
            <a:r>
              <a:rPr lang="fr-FR" dirty="0"/>
              <a:t>Système de Gestion de Restaurant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9307E1-4421-4058-B3E4-1C22518F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25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87FC7-1873-4F26-BABB-0AF8BC7F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31" y="2858251"/>
            <a:ext cx="4486656" cy="1141497"/>
          </a:xfrm>
        </p:spPr>
        <p:txBody>
          <a:bodyPr/>
          <a:lstStyle/>
          <a:p>
            <a:r>
              <a:rPr lang="fr-FR" dirty="0"/>
              <a:t>Analyse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90A7D-F90E-43F4-B396-BB352495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893" y="2243828"/>
            <a:ext cx="4815840" cy="2300725"/>
          </a:xfrm>
        </p:spPr>
        <p:txBody>
          <a:bodyPr>
            <a:normAutofit/>
          </a:bodyPr>
          <a:lstStyle/>
          <a:p>
            <a:r>
              <a:rPr lang="fr-FR" dirty="0"/>
              <a:t>« Implémentation d’un lecteur de badges dans le cadre d’un système de Gestion de Restaurant d’entreprise »</a:t>
            </a:r>
          </a:p>
          <a:p>
            <a:r>
              <a:rPr lang="fr-FR" dirty="0"/>
              <a:t>5 acteurs principaux</a:t>
            </a:r>
          </a:p>
          <a:p>
            <a:r>
              <a:rPr lang="fr-FR" dirty="0"/>
              <a:t>Créer une application utilisable dans n’importe quel restaurant d’entreprise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DD4245-5714-4F47-A482-9AE1E581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6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87FC7-1873-4F26-BABB-0AF8BC7F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31" y="2858251"/>
            <a:ext cx="4486656" cy="1141497"/>
          </a:xfrm>
        </p:spPr>
        <p:txBody>
          <a:bodyPr/>
          <a:lstStyle/>
          <a:p>
            <a:r>
              <a:rPr lang="fr-FR" dirty="0"/>
              <a:t>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90A7D-F90E-43F4-B396-BB352495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893" y="2243828"/>
            <a:ext cx="4815840" cy="2300725"/>
          </a:xfrm>
        </p:spPr>
        <p:txBody>
          <a:bodyPr>
            <a:normAutofit/>
          </a:bodyPr>
          <a:lstStyle/>
          <a:p>
            <a:r>
              <a:rPr lang="fr-FR" dirty="0"/>
              <a:t>Fluidifier le passage sur la chaîne de la cafétéria grâce au paiement par badge.</a:t>
            </a:r>
          </a:p>
          <a:p>
            <a:r>
              <a:rPr lang="fr-FR" dirty="0"/>
              <a:t>Choix du mode de paiement : carte d’entreprise ou retenue sur salaire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3591D2-F1E5-43ED-81A2-85F30D41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1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55A3B-7CA8-45B2-B8FB-AF1045ED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REPARTITION DES TACHES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E0E8D15-5646-4651-B22C-9CF05D681350}"/>
              </a:ext>
            </a:extLst>
          </p:cNvPr>
          <p:cNvGrpSpPr/>
          <p:nvPr/>
        </p:nvGrpSpPr>
        <p:grpSpPr>
          <a:xfrm>
            <a:off x="800361" y="2903406"/>
            <a:ext cx="1813782" cy="3673563"/>
            <a:chOff x="578268" y="2988297"/>
            <a:chExt cx="2303156" cy="290501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506A77-DE23-4C51-881F-AE250B1FDACC}"/>
                </a:ext>
              </a:extLst>
            </p:cNvPr>
            <p:cNvSpPr/>
            <p:nvPr/>
          </p:nvSpPr>
          <p:spPr>
            <a:xfrm>
              <a:off x="593889" y="2988297"/>
              <a:ext cx="2271859" cy="29050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8F01A7C-A3F4-41B0-9765-4C1ADACF6A85}"/>
                </a:ext>
              </a:extLst>
            </p:cNvPr>
            <p:cNvSpPr txBox="1"/>
            <p:nvPr/>
          </p:nvSpPr>
          <p:spPr>
            <a:xfrm>
              <a:off x="578268" y="4290366"/>
              <a:ext cx="2303156" cy="46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VIDAL Maxime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E54E8E5-F777-4C4D-A38A-EF6A0073076F}"/>
              </a:ext>
            </a:extLst>
          </p:cNvPr>
          <p:cNvGrpSpPr/>
          <p:nvPr/>
        </p:nvGrpSpPr>
        <p:grpSpPr>
          <a:xfrm>
            <a:off x="2990995" y="2903406"/>
            <a:ext cx="1836956" cy="3673563"/>
            <a:chOff x="533165" y="2988297"/>
            <a:chExt cx="2332583" cy="290501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0049AE-2EB8-41CE-94B9-11962B2ED4AB}"/>
                </a:ext>
              </a:extLst>
            </p:cNvPr>
            <p:cNvSpPr/>
            <p:nvPr/>
          </p:nvSpPr>
          <p:spPr>
            <a:xfrm>
              <a:off x="593889" y="2988297"/>
              <a:ext cx="2271859" cy="29050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D22FBFB-9A0A-45CA-BCF0-1B97B1573C01}"/>
                </a:ext>
              </a:extLst>
            </p:cNvPr>
            <p:cNvSpPr txBox="1"/>
            <p:nvPr/>
          </p:nvSpPr>
          <p:spPr>
            <a:xfrm>
              <a:off x="533165" y="4288369"/>
              <a:ext cx="2303156" cy="820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RASCLARD Charly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EB836C8-FE85-4FF1-9B16-89421FE3419F}"/>
              </a:ext>
            </a:extLst>
          </p:cNvPr>
          <p:cNvGrpSpPr/>
          <p:nvPr/>
        </p:nvGrpSpPr>
        <p:grpSpPr>
          <a:xfrm>
            <a:off x="5278766" y="2903405"/>
            <a:ext cx="1813782" cy="3673563"/>
            <a:chOff x="578241" y="2988297"/>
            <a:chExt cx="2303156" cy="29050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EBBD90-3FCD-48B4-8F64-77843563EAE0}"/>
                </a:ext>
              </a:extLst>
            </p:cNvPr>
            <p:cNvSpPr/>
            <p:nvPr/>
          </p:nvSpPr>
          <p:spPr>
            <a:xfrm>
              <a:off x="593889" y="2988297"/>
              <a:ext cx="2271859" cy="29050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C74C34A-6B30-4A09-963D-F544E3DA1B8D}"/>
                </a:ext>
              </a:extLst>
            </p:cNvPr>
            <p:cNvSpPr txBox="1"/>
            <p:nvPr/>
          </p:nvSpPr>
          <p:spPr>
            <a:xfrm>
              <a:off x="578241" y="4299263"/>
              <a:ext cx="2303156" cy="46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NOURINE Ilyes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7F0A43B-5394-4913-9476-09C047924044}"/>
              </a:ext>
            </a:extLst>
          </p:cNvPr>
          <p:cNvGrpSpPr/>
          <p:nvPr/>
        </p:nvGrpSpPr>
        <p:grpSpPr>
          <a:xfrm>
            <a:off x="9780473" y="2903405"/>
            <a:ext cx="1813782" cy="3673563"/>
            <a:chOff x="578377" y="2988297"/>
            <a:chExt cx="2303156" cy="29050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ABC5430-10FA-4F7E-9D4F-8CC294AF9AEA}"/>
                </a:ext>
              </a:extLst>
            </p:cNvPr>
            <p:cNvSpPr/>
            <p:nvPr/>
          </p:nvSpPr>
          <p:spPr>
            <a:xfrm>
              <a:off x="593889" y="2988297"/>
              <a:ext cx="2271859" cy="29050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DB566A7-8BDA-4E2C-8A13-30A8D64EC593}"/>
                </a:ext>
              </a:extLst>
            </p:cNvPr>
            <p:cNvSpPr txBox="1"/>
            <p:nvPr/>
          </p:nvSpPr>
          <p:spPr>
            <a:xfrm>
              <a:off x="578377" y="4363060"/>
              <a:ext cx="2303156" cy="46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SANCHEZ Tom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D8B811E-1EBE-41D9-B419-B7AF9097C17A}"/>
              </a:ext>
            </a:extLst>
          </p:cNvPr>
          <p:cNvGrpSpPr/>
          <p:nvPr/>
        </p:nvGrpSpPr>
        <p:grpSpPr>
          <a:xfrm>
            <a:off x="7529565" y="2910274"/>
            <a:ext cx="1813782" cy="3666694"/>
            <a:chOff x="578240" y="2988297"/>
            <a:chExt cx="2303156" cy="29050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1A7FBE-D261-4C72-86B3-820508D2ECAE}"/>
                </a:ext>
              </a:extLst>
            </p:cNvPr>
            <p:cNvSpPr/>
            <p:nvPr/>
          </p:nvSpPr>
          <p:spPr>
            <a:xfrm>
              <a:off x="593889" y="2988297"/>
              <a:ext cx="2271859" cy="29050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149D9321-ADDC-43F9-9853-47AC172A2C67}"/>
                </a:ext>
              </a:extLst>
            </p:cNvPr>
            <p:cNvSpPr txBox="1"/>
            <p:nvPr/>
          </p:nvSpPr>
          <p:spPr>
            <a:xfrm>
              <a:off x="578240" y="4296277"/>
              <a:ext cx="2303156" cy="820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REVERSAT Valentin</a:t>
              </a:r>
            </a:p>
          </p:txBody>
        </p:sp>
      </p:grpSp>
      <p:pic>
        <p:nvPicPr>
          <p:cNvPr id="34" name="Image 33">
            <a:extLst>
              <a:ext uri="{FF2B5EF4-FFF2-40B4-BE49-F238E27FC236}">
                <a16:creationId xmlns:a16="http://schemas.microsoft.com/office/drawing/2014/main" id="{A4E5CCBB-D660-42C0-AA39-E101607B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461" y="3077933"/>
            <a:ext cx="1238423" cy="123842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2AE3CCC7-21D5-46F9-8AB4-C03910904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5721" y="3077933"/>
            <a:ext cx="1238423" cy="123842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9693124C-D207-45AD-A8C8-8BF2076F1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245" y="3077934"/>
            <a:ext cx="1238423" cy="1238423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491327BC-0E73-4369-92DB-7BE0CBD07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033" y="3077934"/>
            <a:ext cx="1238423" cy="1238423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1482F204-BCDF-4B7E-8C2F-1E89FF5EF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4121" y="3071064"/>
            <a:ext cx="1238423" cy="1238423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9645CFB5-FCE5-4597-8600-E63B6AFDB2FA}"/>
              </a:ext>
            </a:extLst>
          </p:cNvPr>
          <p:cNvSpPr txBox="1"/>
          <p:nvPr/>
        </p:nvSpPr>
        <p:spPr>
          <a:xfrm>
            <a:off x="5531807" y="4846479"/>
            <a:ext cx="131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Chef de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3AF733-DC3F-4E06-BC17-779DF8395E47}"/>
              </a:ext>
            </a:extLst>
          </p:cNvPr>
          <p:cNvSpPr txBox="1"/>
          <p:nvPr/>
        </p:nvSpPr>
        <p:spPr>
          <a:xfrm>
            <a:off x="7659149" y="5234931"/>
            <a:ext cx="154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Séquence</a:t>
            </a:r>
          </a:p>
          <a:p>
            <a:pPr marL="285750" indent="-285750">
              <a:buFontTx/>
              <a:buChar char="-"/>
            </a:pPr>
            <a:r>
              <a:rPr lang="fr-FR" dirty="0"/>
              <a:t>Classes</a:t>
            </a:r>
          </a:p>
          <a:p>
            <a:pPr marL="285750" indent="-285750">
              <a:buFontTx/>
              <a:buChar char="-"/>
            </a:pPr>
            <a:r>
              <a:rPr lang="fr-FR" dirty="0"/>
              <a:t>Etat-transitions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63E48E3-141A-4ADF-9829-091F94313731}"/>
              </a:ext>
            </a:extLst>
          </p:cNvPr>
          <p:cNvSpPr txBox="1"/>
          <p:nvPr/>
        </p:nvSpPr>
        <p:spPr>
          <a:xfrm>
            <a:off x="9960864" y="5219301"/>
            <a:ext cx="1541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Use case</a:t>
            </a:r>
          </a:p>
          <a:p>
            <a:pPr marL="285750" indent="-285750">
              <a:buFontTx/>
              <a:buChar char="-"/>
            </a:pPr>
            <a:r>
              <a:rPr lang="fr-FR" dirty="0"/>
              <a:t>Activité</a:t>
            </a:r>
          </a:p>
          <a:p>
            <a:pPr marL="285750" indent="-285750">
              <a:buFontTx/>
              <a:buChar char="-"/>
            </a:pPr>
            <a:r>
              <a:rPr lang="fr-FR" dirty="0"/>
              <a:t>MLD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7C130D2-3144-49FB-9B01-A4601A8B3287}"/>
              </a:ext>
            </a:extLst>
          </p:cNvPr>
          <p:cNvSpPr txBox="1"/>
          <p:nvPr/>
        </p:nvSpPr>
        <p:spPr>
          <a:xfrm>
            <a:off x="5359070" y="5257918"/>
            <a:ext cx="1653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Séquence</a:t>
            </a:r>
          </a:p>
          <a:p>
            <a:pPr marL="285750" indent="-285750">
              <a:buFontTx/>
              <a:buChar char="-"/>
            </a:pPr>
            <a:r>
              <a:rPr lang="fr-FR" dirty="0"/>
              <a:t>Participante</a:t>
            </a:r>
          </a:p>
          <a:p>
            <a:pPr marL="285750" indent="-285750">
              <a:buFontTx/>
              <a:buChar char="-"/>
            </a:pPr>
            <a:r>
              <a:rPr lang="fr-FR" dirty="0"/>
              <a:t>Classes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56D474D-CB89-4123-9C64-DA3FEB216F27}"/>
              </a:ext>
            </a:extLst>
          </p:cNvPr>
          <p:cNvSpPr txBox="1"/>
          <p:nvPr/>
        </p:nvSpPr>
        <p:spPr>
          <a:xfrm>
            <a:off x="3141514" y="5234930"/>
            <a:ext cx="158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Use case</a:t>
            </a:r>
          </a:p>
          <a:p>
            <a:pPr marL="285750" indent="-285750">
              <a:buFontTx/>
              <a:buChar char="-"/>
            </a:pPr>
            <a:r>
              <a:rPr lang="fr-FR" dirty="0"/>
              <a:t>Participante</a:t>
            </a:r>
          </a:p>
          <a:p>
            <a:pPr marL="285750" indent="-285750">
              <a:buFontTx/>
              <a:buChar char="-"/>
            </a:pPr>
            <a:r>
              <a:rPr lang="fr-FR" dirty="0"/>
              <a:t>MLD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DA4C6FC-AA97-4B03-8573-CE2D539378EE}"/>
              </a:ext>
            </a:extLst>
          </p:cNvPr>
          <p:cNvSpPr txBox="1"/>
          <p:nvPr/>
        </p:nvSpPr>
        <p:spPr>
          <a:xfrm>
            <a:off x="936302" y="5234931"/>
            <a:ext cx="154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Activité</a:t>
            </a:r>
          </a:p>
          <a:p>
            <a:pPr marL="285750" indent="-285750">
              <a:buFontTx/>
              <a:buChar char="-"/>
            </a:pPr>
            <a:r>
              <a:rPr lang="fr-FR" dirty="0"/>
              <a:t>Classes</a:t>
            </a:r>
          </a:p>
          <a:p>
            <a:pPr marL="285750" indent="-285750">
              <a:buFontTx/>
              <a:buChar char="-"/>
            </a:pPr>
            <a:r>
              <a:rPr lang="fr-FR" dirty="0"/>
              <a:t>Etat-transitions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F37112-406D-48EB-999B-26654B57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33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87FC7-1873-4F26-BABB-0AF8BC7F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27" y="2858251"/>
            <a:ext cx="4486656" cy="1141497"/>
          </a:xfrm>
        </p:spPr>
        <p:txBody>
          <a:bodyPr/>
          <a:lstStyle/>
          <a:p>
            <a:r>
              <a:rPr lang="fr-FR" dirty="0"/>
              <a:t>ETAT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90A7D-F90E-43F4-B396-BB352495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893" y="2243828"/>
            <a:ext cx="4815840" cy="230072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Efforts portés sur l’analyse</a:t>
            </a:r>
          </a:p>
          <a:p>
            <a:r>
              <a:rPr lang="fr-FR" dirty="0"/>
              <a:t>Principale difficulté : dépendance des diagrammes entre eux</a:t>
            </a:r>
          </a:p>
          <a:p>
            <a:r>
              <a:rPr lang="fr-FR" dirty="0"/>
              <a:t>Maquettes de quelques vues</a:t>
            </a:r>
          </a:p>
          <a:p>
            <a:r>
              <a:rPr lang="fr-FR" dirty="0"/>
              <a:t>Code commence dès cette semaine</a:t>
            </a:r>
          </a:p>
          <a:p>
            <a:r>
              <a:rPr lang="fr-FR" dirty="0"/>
              <a:t>Nous serons dans les temps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DFA9C-CC58-4A2C-A700-71AF908A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36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AAF30C2-885A-4A08-B6FE-2495CE3C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Echantillon de </a:t>
            </a:r>
            <a:r>
              <a:rPr lang="fr-FR" dirty="0" err="1"/>
              <a:t>vUe</a:t>
            </a:r>
            <a:r>
              <a:rPr lang="fr-FR" dirty="0"/>
              <a:t> (caissier)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A95B5F-E1FF-4924-ACF4-3774BE09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9CC-364D-40DA-90C0-6D161E7D011C}" type="slidenum">
              <a:rPr lang="fr-FR" smtClean="0"/>
              <a:t>9</a:t>
            </a:fld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2B89777-522D-47AA-B928-776DD6EAB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470" y="2638425"/>
            <a:ext cx="5547061" cy="3101975"/>
          </a:xfrm>
        </p:spPr>
      </p:pic>
    </p:spTree>
    <p:extLst>
      <p:ext uri="{BB962C8B-B14F-4D97-AF65-F5344CB8AC3E}">
        <p14:creationId xmlns:p14="http://schemas.microsoft.com/office/powerpoint/2010/main" val="2646427032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TM02900769[[fn=Rétrospective]]</Template>
  <TotalTime>244</TotalTime>
  <Words>458</Words>
  <Application>Microsoft Office PowerPoint</Application>
  <PresentationFormat>Grand écran</PresentationFormat>
  <Paragraphs>117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Colis</vt:lpstr>
      <vt:lpstr>SOUTENANCE INTERMEDIAIRE</vt:lpstr>
      <vt:lpstr>Présentation de l’équipe</vt:lpstr>
      <vt:lpstr>SOMMAIRE</vt:lpstr>
      <vt:lpstr>Analyse du sujet</vt:lpstr>
      <vt:lpstr>Analyse du sujet</vt:lpstr>
      <vt:lpstr>OBJECTIFS DU PROJET</vt:lpstr>
      <vt:lpstr>REPARTITION DES TACHES</vt:lpstr>
      <vt:lpstr>ETAT DU PROJET</vt:lpstr>
      <vt:lpstr>Echantillon de vUe (caissier)</vt:lpstr>
      <vt:lpstr>TECHNOLOGIES UTILISEES</vt:lpstr>
      <vt:lpstr>Bilan des prochains mois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INTERMEDIAIRE</dc:title>
  <dc:creator>Valentin Reversat</dc:creator>
  <cp:lastModifiedBy>Valentin REVERSAT</cp:lastModifiedBy>
  <cp:revision>19</cp:revision>
  <dcterms:created xsi:type="dcterms:W3CDTF">2017-12-14T20:40:47Z</dcterms:created>
  <dcterms:modified xsi:type="dcterms:W3CDTF">2018-01-17T21:49:02Z</dcterms:modified>
</cp:coreProperties>
</file>