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Amatic SC"/>
      <p:regular r:id="rId13"/>
      <p:bold r:id="rId14"/>
    </p:embeddedFont>
    <p:embeddedFont>
      <p:font typeface="Source Code Pro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AmaticSC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SourceCodePro-regular.fntdata"/><Relationship Id="rId14" Type="http://schemas.openxmlformats.org/officeDocument/2006/relationships/font" Target="fonts/AmaticSC-bold.fntdata"/><Relationship Id="rId16" Type="http://schemas.openxmlformats.org/officeDocument/2006/relationships/font" Target="fonts/SourceCodePr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bg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bg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bg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bg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bg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bg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bg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bg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bg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bg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bg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bg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bg"/>
              <a:t>iStore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bg"/>
              <a:t>Георги Димов ФН 71572</a:t>
            </a:r>
          </a:p>
          <a:p>
            <a:pPr lvl="0">
              <a:spcBef>
                <a:spcPts val="0"/>
              </a:spcBef>
              <a:buNone/>
            </a:pPr>
            <a:r>
              <a:rPr lang="bg"/>
              <a:t>Валентин Георгиев ФН 71563</a:t>
            </a:r>
          </a:p>
          <a:p>
            <a:pPr lvl="0">
              <a:spcBef>
                <a:spcPts val="0"/>
              </a:spcBef>
              <a:buNone/>
            </a:pPr>
            <a:r>
              <a:rPr lang="bg"/>
              <a:t>Ивелин Тодоров ФН 71547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bg"/>
              <a:t>Intro	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bg" sz="2400">
                <a:latin typeface="Comic Sans MS"/>
                <a:ea typeface="Comic Sans MS"/>
                <a:cs typeface="Comic Sans MS"/>
                <a:sym typeface="Comic Sans MS"/>
              </a:rPr>
              <a:t>Главни заподозрени:</a:t>
            </a:r>
            <a:br>
              <a:rPr lang="bg" sz="2400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bg" sz="2400">
                <a:latin typeface="Comic Sans MS"/>
                <a:ea typeface="Comic Sans MS"/>
                <a:cs typeface="Comic Sans MS"/>
                <a:sym typeface="Comic Sans MS"/>
              </a:rPr>
              <a:t>	- Валентин Георгиев</a:t>
            </a:r>
            <a:br>
              <a:rPr lang="bg" sz="2400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bg" sz="2400">
                <a:latin typeface="Comic Sans MS"/>
                <a:ea typeface="Comic Sans MS"/>
                <a:cs typeface="Comic Sans MS"/>
                <a:sym typeface="Comic Sans MS"/>
              </a:rPr>
              <a:t>	- Георги Димов</a:t>
            </a:r>
            <a:br>
              <a:rPr lang="bg" sz="2400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bg" sz="2400">
                <a:latin typeface="Comic Sans MS"/>
                <a:ea typeface="Comic Sans MS"/>
                <a:cs typeface="Comic Sans MS"/>
                <a:sym typeface="Comic Sans MS"/>
              </a:rPr>
              <a:t>	- Ивелин Тодоров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bg">
                <a:latin typeface="Comic Sans MS"/>
                <a:ea typeface="Comic Sans MS"/>
                <a:cs typeface="Comic Sans MS"/>
                <a:sym typeface="Comic Sans MS"/>
              </a:rPr>
              <a:t>Какво ще представим?	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bg" sz="2000">
                <a:latin typeface="Comic Sans MS"/>
                <a:ea typeface="Comic Sans MS"/>
                <a:cs typeface="Comic Sans MS"/>
                <a:sym typeface="Comic Sans MS"/>
              </a:rPr>
              <a:t>iStore е прототип на онлайн магазин за пазаруване на електронни устройства, в частност - телефони, лаптопи и телевизори (засега).</a:t>
            </a:r>
          </a:p>
          <a:p>
            <a:pPr lvl="0">
              <a:spcBef>
                <a:spcPts val="0"/>
              </a:spcBef>
              <a:buNone/>
            </a:pPr>
            <a:r>
              <a:rPr lang="bg" sz="2000">
                <a:latin typeface="Comic Sans MS"/>
                <a:ea typeface="Comic Sans MS"/>
                <a:cs typeface="Comic Sans MS"/>
                <a:sym typeface="Comic Sans MS"/>
              </a:rPr>
              <a:t>Имплементиран е посредством REST модел-а. Както във всеки магазин ние имаме потребители , администратор ( управител на магазина) , продукти и кошница, в която да сторираме избраните от нас продукти.</a:t>
            </a:r>
            <a:r>
              <a:rPr lang="bg" sz="200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bg">
                <a:latin typeface="Comic Sans MS"/>
                <a:ea typeface="Comic Sans MS"/>
                <a:cs typeface="Comic Sans MS"/>
                <a:sym typeface="Comic Sans MS"/>
              </a:rPr>
              <a:t>Докъде сме стигнали?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228675"/>
            <a:ext cx="8520600" cy="350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bg">
                <a:latin typeface="Comic Sans MS"/>
                <a:ea typeface="Comic Sans MS"/>
                <a:cs typeface="Comic Sans MS"/>
                <a:sym typeface="Comic Sans MS"/>
              </a:rPr>
              <a:t>Имплементирали сме почти всички необходими функционални изисквания, като: </a:t>
            </a:r>
          </a:p>
          <a:p>
            <a:pPr indent="-228600" lvl="0" marL="457200" rtl="0">
              <a:spcBef>
                <a:spcPts val="0"/>
              </a:spcBef>
              <a:buFont typeface="Comic Sans MS"/>
              <a:buChar char="-"/>
            </a:pPr>
            <a:r>
              <a:rPr lang="bg">
                <a:latin typeface="Comic Sans MS"/>
                <a:ea typeface="Comic Sans MS"/>
                <a:cs typeface="Comic Sans MS"/>
                <a:sym typeface="Comic Sans MS"/>
              </a:rPr>
              <a:t>възможност за регистрация/логин/логаут</a:t>
            </a:r>
          </a:p>
          <a:p>
            <a:pPr indent="-228600" lvl="0" marL="457200" rtl="0">
              <a:spcBef>
                <a:spcPts val="0"/>
              </a:spcBef>
              <a:buFont typeface="Comic Sans MS"/>
              <a:buChar char="-"/>
            </a:pPr>
            <a:r>
              <a:rPr lang="bg">
                <a:latin typeface="Comic Sans MS"/>
                <a:ea typeface="Comic Sans MS"/>
                <a:cs typeface="Comic Sans MS"/>
                <a:sym typeface="Comic Sans MS"/>
              </a:rPr>
              <a:t>добавяне/премахване на продукти от потребител/админ в/от кошницата</a:t>
            </a:r>
          </a:p>
          <a:p>
            <a:pPr indent="-228600" lvl="0" marL="457200" rtl="0">
              <a:spcBef>
                <a:spcPts val="0"/>
              </a:spcBef>
              <a:buFont typeface="Comic Sans MS"/>
              <a:buChar char="-"/>
            </a:pPr>
            <a:r>
              <a:rPr lang="bg">
                <a:latin typeface="Comic Sans MS"/>
                <a:ea typeface="Comic Sans MS"/>
                <a:cs typeface="Comic Sans MS"/>
                <a:sym typeface="Comic Sans MS"/>
              </a:rPr>
              <a:t>добавяне/премахване на коментари</a:t>
            </a:r>
          </a:p>
          <a:p>
            <a:pPr indent="-228600" lvl="0" marL="457200" rtl="0">
              <a:spcBef>
                <a:spcPts val="0"/>
              </a:spcBef>
              <a:buFont typeface="Comic Sans MS"/>
              <a:buChar char="-"/>
            </a:pPr>
            <a:r>
              <a:rPr lang="bg">
                <a:latin typeface="Comic Sans MS"/>
                <a:ea typeface="Comic Sans MS"/>
                <a:cs typeface="Comic Sans MS"/>
                <a:sym typeface="Comic Sans MS"/>
              </a:rPr>
              <a:t>избор на различни адреси при поръчка</a:t>
            </a:r>
          </a:p>
          <a:p>
            <a:pPr indent="-228600" lvl="0" marL="457200" rtl="0">
              <a:spcBef>
                <a:spcPts val="0"/>
              </a:spcBef>
              <a:buFont typeface="Comic Sans MS"/>
              <a:buChar char="-"/>
            </a:pPr>
            <a:r>
              <a:rPr lang="bg">
                <a:latin typeface="Comic Sans MS"/>
                <a:ea typeface="Comic Sans MS"/>
                <a:cs typeface="Comic Sans MS"/>
                <a:sym typeface="Comic Sans MS"/>
              </a:rPr>
              <a:t>преглед на продуктите по категории</a:t>
            </a:r>
          </a:p>
          <a:p>
            <a:pPr indent="-228600" lvl="0" marL="457200" rtl="0">
              <a:spcBef>
                <a:spcPts val="0"/>
              </a:spcBef>
              <a:buFont typeface="Comic Sans MS"/>
              <a:buChar char="-"/>
            </a:pPr>
            <a:r>
              <a:rPr lang="bg">
                <a:latin typeface="Comic Sans MS"/>
                <a:ea typeface="Comic Sans MS"/>
                <a:cs typeface="Comic Sans MS"/>
                <a:sym typeface="Comic Sans MS"/>
              </a:rPr>
              <a:t>преглед на кошница/профил-детайли</a:t>
            </a:r>
          </a:p>
          <a:p>
            <a:pPr indent="-228600" lvl="0" marL="457200" rtl="0">
              <a:spcBef>
                <a:spcPts val="0"/>
              </a:spcBef>
              <a:buFont typeface="Comic Sans MS"/>
              <a:buChar char="-"/>
            </a:pPr>
            <a:r>
              <a:rPr lang="bg">
                <a:latin typeface="Comic Sans MS"/>
                <a:ea typeface="Comic Sans MS"/>
                <a:cs typeface="Comic Sans MS"/>
                <a:sym typeface="Comic Sans MS"/>
              </a:rPr>
              <a:t>checkout процес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br>
              <a:rPr lang="bg"/>
            </a:br>
            <a:r>
              <a:rPr lang="bg"/>
              <a:t>	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292850"/>
            <a:ext cx="8520600" cy="138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bg">
                <a:latin typeface="Comic Sans MS"/>
                <a:ea typeface="Comic Sans MS"/>
                <a:cs typeface="Comic Sans MS"/>
                <a:sym typeface="Comic Sans MS"/>
              </a:rPr>
              <a:t>Какви нефункционални изисквания сме покрили?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2196200"/>
            <a:ext cx="8520600" cy="214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bg" sz="2000">
                <a:latin typeface="Comic Sans MS"/>
                <a:ea typeface="Comic Sans MS"/>
                <a:cs typeface="Comic Sans MS"/>
                <a:sym typeface="Comic Sans MS"/>
              </a:rPr>
              <a:t>iStore в сегашния си вид представлява SPA, който визуализира съдържанието за по-малко от 5 секунди, поддържа всички(надяваме се) браузъри.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bg"/>
              <a:t>Използвани технологии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bg" sz="2000"/>
              <a:t>Стремежът ни бе да използваме почти всички аспекти на react екосистемата. Не сме разчитали на redux, за което в последствие съжалявахме. Сред другите основни технологии очаквано са mongoose за mlab моделите и express за back-end.</a:t>
            </a:r>
          </a:p>
          <a:p>
            <a:pPr lvl="0">
              <a:spcBef>
                <a:spcPts val="0"/>
              </a:spcBef>
              <a:buNone/>
            </a:pPr>
            <a:r>
              <a:rPr lang="bg" sz="2000"/>
              <a:t>Сред останалите застъпени техонологии са: super-agent, body-parser, cors, immutability-helper. bcrypt-nodejs, react-scripts, nodemon, morgan.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bg"/>
              <a:t>Конфигуриране на системата	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bg" sz="2000">
                <a:latin typeface="Comic Sans MS"/>
                <a:ea typeface="Comic Sans MS"/>
                <a:cs typeface="Comic Sans MS"/>
                <a:sym typeface="Comic Sans MS"/>
              </a:rPr>
              <a:t>Добавяне на package dependencies от package.json става посредством</a:t>
            </a:r>
          </a:p>
          <a:p>
            <a:pPr indent="-228600" lvl="0" marL="457200" rtl="0">
              <a:spcBef>
                <a:spcPts val="0"/>
              </a:spcBef>
              <a:buFont typeface="Comic Sans MS"/>
              <a:buChar char="-"/>
            </a:pPr>
            <a:r>
              <a:rPr lang="bg">
                <a:latin typeface="Comic Sans MS"/>
                <a:ea typeface="Comic Sans MS"/>
                <a:cs typeface="Comic Sans MS"/>
                <a:sym typeface="Comic Sans MS"/>
              </a:rPr>
              <a:t>npm install/yarn add package.json (в зависимост от това кое ползвате)</a:t>
            </a:r>
          </a:p>
          <a:p>
            <a:pPr lvl="0">
              <a:spcBef>
                <a:spcPts val="0"/>
              </a:spcBef>
              <a:buNone/>
            </a:pPr>
            <a:r>
              <a:rPr lang="bg">
                <a:latin typeface="Comic Sans MS"/>
                <a:ea typeface="Comic Sans MS"/>
                <a:cs typeface="Comic Sans MS"/>
                <a:sym typeface="Comic Sans MS"/>
              </a:rPr>
              <a:t>Стартирането на приложението се осъществява посредством:</a:t>
            </a:r>
          </a:p>
          <a:p>
            <a:pPr indent="-228600" lvl="0" marL="457200" rtl="0">
              <a:spcBef>
                <a:spcPts val="0"/>
              </a:spcBef>
              <a:buFont typeface="Comic Sans MS"/>
              <a:buChar char="-"/>
            </a:pPr>
            <a:r>
              <a:rPr lang="bg">
                <a:latin typeface="Comic Sans MS"/>
                <a:ea typeface="Comic Sans MS"/>
                <a:cs typeface="Comic Sans MS"/>
                <a:sym typeface="Comic Sans MS"/>
              </a:rPr>
              <a:t>npm/yarn start, което стартира 2 сървъра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2102975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bg"/>
              <a:t>DEMO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