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5" r:id="rId6"/>
    <p:sldId id="269" r:id="rId7"/>
    <p:sldId id="273" r:id="rId8"/>
    <p:sldId id="260" r:id="rId9"/>
  </p:sldIdLst>
  <p:sldSz cx="12192000" cy="6858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77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10420986" cy="3416636"/>
          </a:xfrm>
        </p:spPr>
        <p:txBody>
          <a:bodyPr/>
          <a:lstStyle/>
          <a:p>
            <a:pPr hangingPunct="0"/>
            <a:r>
              <a:rPr lang="ru-RU" sz="3600" b="1" dirty="0" smtClean="0"/>
              <a:t>Выпускная квалификационная работа по </a:t>
            </a:r>
            <a:r>
              <a:rPr lang="ru-RU" sz="3600" b="1" dirty="0"/>
              <a:t>курсу </a:t>
            </a:r>
            <a:r>
              <a:rPr lang="ru-RU" sz="3600" dirty="0" smtClean="0"/>
              <a:t>«</a:t>
            </a:r>
            <a:r>
              <a:rPr lang="ru-RU" sz="3600" dirty="0" err="1" smtClean="0"/>
              <a:t>Data</a:t>
            </a:r>
            <a:r>
              <a:rPr lang="ru-RU" sz="3600" dirty="0" smtClean="0"/>
              <a:t> </a:t>
            </a:r>
            <a:r>
              <a:rPr lang="ru-RU" sz="3600" dirty="0" err="1" smtClean="0"/>
              <a:t>Science</a:t>
            </a:r>
            <a:r>
              <a:rPr lang="ru-RU" sz="3600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Тема: </a:t>
            </a:r>
            <a:r>
              <a:rPr lang="ru-RU" sz="3200" dirty="0"/>
              <a:t>прогнозирование конечных свойств новых материалов (композиционных материалов</a:t>
            </a:r>
            <a:r>
              <a:rPr lang="ru-RU" sz="3200" dirty="0" smtClean="0"/>
              <a:t>)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Слушатель: Герасимова Валентина Вениаминовна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</a:t>
            </a: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данных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.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предобработку данных.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82779" y="3501343"/>
            <a:ext cx="9925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Обучить нескольких моделей для прогноза модуля упругости при растяжении и прочности при растяжении. 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75666" y="4579826"/>
            <a:ext cx="101996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Написать нейронную сеть, которая будет рекомендовать соотношение матрица-наполнитель. 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78" y="5580598"/>
            <a:ext cx="102067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Разработать приложение с графическим интерфейсом или </a:t>
            </a: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интерфейсом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командной строки.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935879"/>
            <a:ext cx="11465717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 smtClean="0"/>
              <a:t>Данные по </a:t>
            </a:r>
            <a:r>
              <a:rPr lang="ru-RU" sz="2200" dirty="0" err="1" smtClean="0"/>
              <a:t>датасету</a:t>
            </a: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Размерность 1023х13</a:t>
            </a:r>
            <a:endParaRPr lang="en-US" sz="2200" dirty="0" smtClean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Пропуски отсутствуют</a:t>
            </a: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Дубликаты отсутствуют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Тип данных:</a:t>
            </a:r>
          </a:p>
          <a:p>
            <a:pPr marL="990600" lvl="1" indent="-457200" algn="just">
              <a:buFont typeface="+mj-lt"/>
              <a:buAutoNum type="arabicPeriod"/>
            </a:pPr>
            <a:r>
              <a:rPr lang="en-US" sz="1900" dirty="0" smtClean="0"/>
              <a:t>Float64</a:t>
            </a:r>
          </a:p>
          <a:p>
            <a:pPr marL="990600" lvl="1" indent="-457200" algn="just">
              <a:buFont typeface="+mj-lt"/>
              <a:buAutoNum type="arabicPeriod"/>
            </a:pPr>
            <a:r>
              <a:rPr lang="en-US" sz="1900" dirty="0" smtClean="0"/>
              <a:t>Int64 </a:t>
            </a:r>
            <a:endParaRPr lang="ru-RU" sz="19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059735" y="522219"/>
            <a:ext cx="5657465" cy="666000"/>
            <a:chOff x="3059735" y="522219"/>
            <a:chExt cx="5657465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3059735" y="522219"/>
              <a:ext cx="56574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3059737" y="522219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42432" y="522219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62" y="1662310"/>
            <a:ext cx="8335538" cy="38010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0151" y="5537296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Описательная статистика </a:t>
            </a:r>
            <a:r>
              <a:rPr lang="ru-RU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08C17F-C4A9-45C8-85FF-C29DBCECDC7D}"/>
              </a:ext>
            </a:extLst>
          </p:cNvPr>
          <p:cNvSpPr/>
          <p:nvPr/>
        </p:nvSpPr>
        <p:spPr>
          <a:xfrm>
            <a:off x="3059735" y="522219"/>
            <a:ext cx="5657465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 smtClean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Разведочный анализ данных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pic>
        <p:nvPicPr>
          <p:cNvPr id="12" name="Изображение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88467" y="1634035"/>
            <a:ext cx="5886392" cy="4154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9564" y="6033941"/>
            <a:ext cx="449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опарные </a:t>
            </a:r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графики рассеяния точек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9"/>
          <a:stretch/>
        </p:blipFill>
        <p:spPr>
          <a:xfrm>
            <a:off x="553723" y="1634035"/>
            <a:ext cx="5334744" cy="40459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0617" y="6021472"/>
            <a:ext cx="3826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Гистограммы распределения, </a:t>
            </a:r>
          </a:p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диаграмма «ящик с усами»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174198" y="512429"/>
            <a:ext cx="5657465" cy="666000"/>
            <a:chOff x="3059735" y="522219"/>
            <a:chExt cx="5657465" cy="666000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3059735" y="522219"/>
              <a:ext cx="56574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5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3059737" y="522219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6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42432" y="522219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167880" y="469293"/>
            <a:ext cx="4817881" cy="666000"/>
            <a:chOff x="3167880" y="469293"/>
            <a:chExt cx="4817881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3167880" y="469293"/>
              <a:ext cx="481788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3167881" y="469293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10993" y="469293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46" y="1962417"/>
            <a:ext cx="6963747" cy="4048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94173" y="6089032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Данные после нормализации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" y="1536059"/>
            <a:ext cx="4677745" cy="26397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1" y="4161035"/>
            <a:ext cx="4824618" cy="25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9737A-BA23-46A0-A36B-BE16171D8E61}"/>
              </a:ext>
            </a:extLst>
          </p:cNvPr>
          <p:cNvSpPr/>
          <p:nvPr/>
        </p:nvSpPr>
        <p:spPr>
          <a:xfrm>
            <a:off x="3167880" y="469293"/>
            <a:ext cx="554940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 smtClean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Модели и нейронная сеть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167881" y="469293"/>
            <a:ext cx="5489654" cy="674513"/>
            <a:chOff x="3167881" y="469293"/>
            <a:chExt cx="5489654" cy="674513"/>
          </a:xfrm>
        </p:grpSpPr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3167881" y="469293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82767" y="477806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3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16094" y="1881650"/>
            <a:ext cx="4085012" cy="404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Модели</a:t>
            </a: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Lasso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LinearRegression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BayesianRidge</a:t>
            </a: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DecisionTreeRegressor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GradientBoostingRegressor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RandomForestRegressor</a:t>
            </a:r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.</a:t>
            </a: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Нейронная сеть – последовательная модель </a:t>
            </a:r>
            <a:r>
              <a:rPr lang="en-US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Sequential</a:t>
            </a:r>
            <a:endParaRPr lang="en-US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49" y="3641719"/>
            <a:ext cx="5889151" cy="32766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06" y="1066462"/>
            <a:ext cx="6630774" cy="25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Python</a:t>
            </a:r>
            <a:r>
              <a:rPr lang="ru-RU" sz="2000" dirty="0" smtClean="0">
                <a:sym typeface="Arial"/>
              </a:rPr>
              <a:t> 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Flask</a:t>
            </a:r>
            <a:r>
              <a:rPr lang="ru-RU" sz="2000" dirty="0" smtClean="0">
                <a:sym typeface="Arial"/>
              </a:rPr>
              <a:t> – </a:t>
            </a:r>
            <a:r>
              <a:rPr lang="ru-RU" sz="2000" dirty="0" err="1" smtClean="0">
                <a:sym typeface="Arial"/>
              </a:rPr>
              <a:t>микрофреймворк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Html</a:t>
            </a:r>
            <a:r>
              <a:rPr lang="ru-RU" sz="2000" dirty="0" smtClean="0">
                <a:sym typeface="Arial"/>
              </a:rPr>
              <a:t> – язык </a:t>
            </a:r>
            <a:r>
              <a:rPr lang="ru-RU" sz="2000" dirty="0" err="1" smtClean="0">
                <a:sym typeface="Arial"/>
              </a:rPr>
              <a:t>гиппертекстовой</a:t>
            </a:r>
            <a:r>
              <a:rPr lang="ru-RU" sz="2000" dirty="0" smtClean="0">
                <a:sym typeface="Arial"/>
              </a:rPr>
              <a:t> разметки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ru-RU" sz="2000" dirty="0" err="1"/>
              <a:t>TensorFlow</a:t>
            </a:r>
            <a:r>
              <a:rPr lang="ru-RU" sz="2000" dirty="0"/>
              <a:t> </a:t>
            </a:r>
            <a:r>
              <a:rPr lang="ru-RU" sz="2000" dirty="0" err="1" smtClean="0"/>
              <a:t>SavedModel</a:t>
            </a:r>
            <a:r>
              <a:rPr lang="en-US" sz="2000" dirty="0" smtClean="0"/>
              <a:t> – </a:t>
            </a:r>
            <a:r>
              <a:rPr lang="ru-RU" sz="2000" dirty="0" smtClean="0"/>
              <a:t>формат сохранения модели</a:t>
            </a:r>
            <a:endParaRPr lang="en-US" sz="2000" dirty="0">
              <a:sym typeface="Arial"/>
            </a:endParaRPr>
          </a:p>
          <a:p>
            <a:pPr marL="76200" indent="0" algn="just">
              <a:buNone/>
            </a:pPr>
            <a:endParaRPr lang="ru-RU" sz="2000" dirty="0">
              <a:sym typeface="Arial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Инструменты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Веб-приложение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74" y="736297"/>
            <a:ext cx="381053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480" y="4251960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rPr>
              <a:t>Спасибо</a:t>
            </a:r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rPr>
              <a:t>за внимание</a:t>
            </a:r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</a:rPr>
              <a:t>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153</Words>
  <Application>Microsoft Office PowerPoint</Application>
  <PresentationFormat>Широкоэкранный</PresentationFormat>
  <Paragraphs>53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Noto Sans Symbols</vt:lpstr>
      <vt:lpstr>ALS Sector Bold</vt:lpstr>
      <vt:lpstr>Arial</vt:lpstr>
      <vt:lpstr>ALS Sector Regular</vt:lpstr>
      <vt:lpstr>Open Sans</vt:lpstr>
      <vt:lpstr>Roboto Black</vt:lpstr>
      <vt:lpstr>If,kjyVUNE_28012021</vt:lpstr>
      <vt:lpstr>Выпускная квалификационная работа по курсу «Data Science»  Тема: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Сергей Герасимов</cp:lastModifiedBy>
  <cp:revision>113</cp:revision>
  <dcterms:created xsi:type="dcterms:W3CDTF">2021-02-24T09:03:25Z</dcterms:created>
  <dcterms:modified xsi:type="dcterms:W3CDTF">2023-04-24T20:31:28Z</dcterms:modified>
</cp:coreProperties>
</file>