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0"/>
  </p:notesMasterIdLst>
  <p:handoutMasterIdLst>
    <p:handoutMasterId r:id="rId21"/>
  </p:handoutMasterIdLst>
  <p:sldIdLst>
    <p:sldId id="278" r:id="rId5"/>
    <p:sldId id="279" r:id="rId6"/>
    <p:sldId id="281" r:id="rId7"/>
    <p:sldId id="295" r:id="rId8"/>
    <p:sldId id="301" r:id="rId9"/>
    <p:sldId id="296" r:id="rId10"/>
    <p:sldId id="297" r:id="rId11"/>
    <p:sldId id="300" r:id="rId12"/>
    <p:sldId id="298" r:id="rId13"/>
    <p:sldId id="299" r:id="rId14"/>
    <p:sldId id="280" r:id="rId15"/>
    <p:sldId id="294" r:id="rId16"/>
    <p:sldId id="284" r:id="rId17"/>
    <p:sldId id="292" r:id="rId18"/>
    <p:sldId id="293" r:id="rId1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09" autoAdjust="0"/>
  </p:normalViewPr>
  <p:slideViewPr>
    <p:cSldViewPr snapToGrid="0" snapToObjects="1">
      <p:cViewPr varScale="1">
        <p:scale>
          <a:sx n="129" d="100"/>
          <a:sy n="129" d="100"/>
        </p:scale>
        <p:origin x="110" y="12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4" d="100"/>
          <a:sy n="24" d="100"/>
        </p:scale>
        <p:origin x="3475" y="12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32B254-F115-AAF3-09C2-B631F5CDC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358727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0112 w 2011680"/>
              <a:gd name="connsiteY2" fmla="*/ 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485599-A799-0E8C-D368-451B9DE02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1362480 w 2011680"/>
              <a:gd name="connsiteY2" fmla="*/ 3048 h 2829819"/>
              <a:gd name="connsiteX3" fmla="*/ 2011680 w 2011680"/>
              <a:gd name="connsiteY3" fmla="*/ 4646 h 2829819"/>
              <a:gd name="connsiteX4" fmla="*/ 2011680 w 2011680"/>
              <a:gd name="connsiteY4" fmla="*/ 2829819 h 2829819"/>
              <a:gd name="connsiteX5" fmla="*/ 0 w 2011680"/>
              <a:gd name="connsiteY5" fmla="*/ 2829819 h 2829819"/>
              <a:gd name="connsiteX6" fmla="*/ 0 w 2011680"/>
              <a:gd name="connsiteY6" fmla="*/ 4646 h 2829819"/>
              <a:gd name="connsiteX0" fmla="*/ 0 w 2011680"/>
              <a:gd name="connsiteY0" fmla="*/ 4646 h 2829819"/>
              <a:gd name="connsiteX1" fmla="*/ 651915 w 2011680"/>
              <a:gd name="connsiteY1" fmla="*/ 1143 h 2829819"/>
              <a:gd name="connsiteX2" fmla="*/ 994434 w 2011680"/>
              <a:gd name="connsiteY2" fmla="*/ 0 h 2829819"/>
              <a:gd name="connsiteX3" fmla="*/ 1362480 w 2011680"/>
              <a:gd name="connsiteY3" fmla="*/ 3048 h 2829819"/>
              <a:gd name="connsiteX4" fmla="*/ 2011680 w 2011680"/>
              <a:gd name="connsiteY4" fmla="*/ 4646 h 2829819"/>
              <a:gd name="connsiteX5" fmla="*/ 2011680 w 2011680"/>
              <a:gd name="connsiteY5" fmla="*/ 2829819 h 2829819"/>
              <a:gd name="connsiteX6" fmla="*/ 0 w 2011680"/>
              <a:gd name="connsiteY6" fmla="*/ 2829819 h 2829819"/>
              <a:gd name="connsiteX7" fmla="*/ 0 w 2011680"/>
              <a:gd name="connsiteY7" fmla="*/ 4646 h 2829819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4D3449-0EF5-D439-CC36-5C761D35D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9951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358611 w 2011680"/>
              <a:gd name="connsiteY2" fmla="*/ 0 h 2828676"/>
              <a:gd name="connsiteX3" fmla="*/ 2011680 w 2011680"/>
              <a:gd name="connsiteY3" fmla="*/ 3503 h 2828676"/>
              <a:gd name="connsiteX4" fmla="*/ 2011680 w 2011680"/>
              <a:gd name="connsiteY4" fmla="*/ 2828676 h 2828676"/>
              <a:gd name="connsiteX5" fmla="*/ 0 w 2011680"/>
              <a:gd name="connsiteY5" fmla="*/ 2828676 h 2828676"/>
              <a:gd name="connsiteX6" fmla="*/ 0 w 2011680"/>
              <a:gd name="connsiteY6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6186 w 2011680"/>
              <a:gd name="connsiteY2" fmla="*/ 0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6F2D13-53B7-CE37-EA90-449A726B8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357283 w 2011680"/>
              <a:gd name="connsiteY2" fmla="*/ 254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88DB6F-1A86-5713-2420-7554D75CB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0 h 2825173"/>
              <a:gd name="connsiteX1" fmla="*/ 655551 w 2011680"/>
              <a:gd name="connsiteY1" fmla="*/ 942 h 2825173"/>
              <a:gd name="connsiteX2" fmla="*/ 2011680 w 2011680"/>
              <a:gd name="connsiteY2" fmla="*/ 0 h 2825173"/>
              <a:gd name="connsiteX3" fmla="*/ 2011680 w 2011680"/>
              <a:gd name="connsiteY3" fmla="*/ 2825173 h 2825173"/>
              <a:gd name="connsiteX4" fmla="*/ 0 w 2011680"/>
              <a:gd name="connsiteY4" fmla="*/ 2825173 h 2825173"/>
              <a:gd name="connsiteX5" fmla="*/ 0 w 2011680"/>
              <a:gd name="connsiteY5" fmla="*/ 0 h 2825173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364211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5B4623-C6B7-83B6-05A1-17D69EA8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6B48C-2241-2A09-2A32-FB55BCFD6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C7B0C-730B-4FE8-3BFD-D787B1950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B2BF2-C193-18BC-3798-C9611C4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E087E-B71E-C8CE-2C40-B3EACA40D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14598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911096" y="2407653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3328416 w 3328416"/>
              <a:gd name="connsiteY2" fmla="*/ 6845 h 3563861"/>
              <a:gd name="connsiteX3" fmla="*/ 3328416 w 3328416"/>
              <a:gd name="connsiteY3" fmla="*/ 3563861 h 3563861"/>
              <a:gd name="connsiteX4" fmla="*/ 0 w 3328416"/>
              <a:gd name="connsiteY4" fmla="*/ 3563861 h 3563861"/>
              <a:gd name="connsiteX5" fmla="*/ 0 w 3328416"/>
              <a:gd name="connsiteY5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641848" y="2407653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3328416 w 3328416"/>
              <a:gd name="connsiteY2" fmla="*/ 1765 h 3558781"/>
              <a:gd name="connsiteX3" fmla="*/ 3328416 w 3328416"/>
              <a:gd name="connsiteY3" fmla="*/ 3558781 h 3558781"/>
              <a:gd name="connsiteX4" fmla="*/ 0 w 3328416"/>
              <a:gd name="connsiteY4" fmla="*/ 3558781 h 3558781"/>
              <a:gd name="connsiteX5" fmla="*/ 0 w 3328416"/>
              <a:gd name="connsiteY5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2134616 w 3328416"/>
              <a:gd name="connsiteY2" fmla="*/ 1 h 3558781"/>
              <a:gd name="connsiteX3" fmla="*/ 3328416 w 3328416"/>
              <a:gd name="connsiteY3" fmla="*/ 1765 h 3558781"/>
              <a:gd name="connsiteX4" fmla="*/ 3328416 w 3328416"/>
              <a:gd name="connsiteY4" fmla="*/ 3558781 h 3558781"/>
              <a:gd name="connsiteX5" fmla="*/ 0 w 3328416"/>
              <a:gd name="connsiteY5" fmla="*/ 3558781 h 3558781"/>
              <a:gd name="connsiteX6" fmla="*/ 0 w 3328416"/>
              <a:gd name="connsiteY6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290304" y="2407653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3328416 w 3328416"/>
              <a:gd name="connsiteY2" fmla="*/ 495 h 3557511"/>
              <a:gd name="connsiteX3" fmla="*/ 3328416 w 3328416"/>
              <a:gd name="connsiteY3" fmla="*/ 3557511 h 3557511"/>
              <a:gd name="connsiteX4" fmla="*/ 0 w 3328416"/>
              <a:gd name="connsiteY4" fmla="*/ 3557511 h 3557511"/>
              <a:gd name="connsiteX5" fmla="*/ 0 w 3328416"/>
              <a:gd name="connsiteY5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2133600 w 3328416"/>
              <a:gd name="connsiteY2" fmla="*/ 1 h 3557511"/>
              <a:gd name="connsiteX3" fmla="*/ 3328416 w 3328416"/>
              <a:gd name="connsiteY3" fmla="*/ 495 h 3557511"/>
              <a:gd name="connsiteX4" fmla="*/ 3328416 w 3328416"/>
              <a:gd name="connsiteY4" fmla="*/ 3557511 h 3557511"/>
              <a:gd name="connsiteX5" fmla="*/ 0 w 3328416"/>
              <a:gd name="connsiteY5" fmla="*/ 3557511 h 3557511"/>
              <a:gd name="connsiteX6" fmla="*/ 0 w 3328416"/>
              <a:gd name="connsiteY6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42110 w 3328416"/>
              <a:gd name="connsiteY2" fmla="*/ 47625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CA3ED5-BEA8-79A4-A782-B2CDF23DA49B}"/>
              </a:ext>
            </a:extLst>
          </p:cNvPr>
          <p:cNvSpPr>
            <a:spLocks noChangeAspect="1"/>
          </p:cNvSpPr>
          <p:nvPr userDrawn="1"/>
        </p:nvSpPr>
        <p:spPr>
          <a:xfrm>
            <a:off x="1911096" y="2409684"/>
            <a:ext cx="932688" cy="93268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78A295-1123-7741-FF14-7A34BF88FADA}"/>
              </a:ext>
            </a:extLst>
          </p:cNvPr>
          <p:cNvSpPr>
            <a:spLocks noChangeAspect="1"/>
          </p:cNvSpPr>
          <p:nvPr userDrawn="1"/>
        </p:nvSpPr>
        <p:spPr>
          <a:xfrm>
            <a:off x="5642356" y="2407653"/>
            <a:ext cx="932688" cy="9326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FDE8A-AB48-8603-AAE2-E2C68488105C}"/>
              </a:ext>
            </a:extLst>
          </p:cNvPr>
          <p:cNvSpPr>
            <a:spLocks noChangeAspect="1"/>
          </p:cNvSpPr>
          <p:nvPr userDrawn="1"/>
        </p:nvSpPr>
        <p:spPr>
          <a:xfrm>
            <a:off x="9289796" y="2412733"/>
            <a:ext cx="932688" cy="932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>
            <a:extLst>
              <a:ext uri="{FF2B5EF4-FFF2-40B4-BE49-F238E27FC236}">
                <a16:creationId xmlns:a16="http://schemas.microsoft.com/office/drawing/2014/main" id="{ABC388A2-FFC7-1A87-02FB-C97B50161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>
            <a:extLst>
              <a:ext uri="{FF2B5EF4-FFF2-40B4-BE49-F238E27FC236}">
                <a16:creationId xmlns:a16="http://schemas.microsoft.com/office/drawing/2014/main" id="{D64C4994-B525-F4C0-B74F-D5E8296D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>
            <a:extLst>
              <a:ext uri="{FF2B5EF4-FFF2-40B4-BE49-F238E27FC236}">
                <a16:creationId xmlns:a16="http://schemas.microsoft.com/office/drawing/2014/main" id="{FEA70E9F-C506-413C-11EF-5915A2296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>
            <a:extLst>
              <a:ext uri="{FF2B5EF4-FFF2-40B4-BE49-F238E27FC236}">
                <a16:creationId xmlns:a16="http://schemas.microsoft.com/office/drawing/2014/main" id="{F19C81EC-0322-58A2-C455-6E2C84D1E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760" y="831101"/>
            <a:ext cx="6527800" cy="262805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08760" y="3556431"/>
            <a:ext cx="6527800" cy="189321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327989"/>
            <a:ext cx="4550664" cy="2453773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5336" y="2846832"/>
            <a:ext cx="4550664" cy="2314448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id="{8D5D10FF-3DE5-39CA-FA9A-29A09DC4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BFA89E6A-8342-AE30-45E0-BC1DFE32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id="{D9D7EB49-4BC9-040F-C4CC-5771C5FB3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id="{3CE04498-C285-EFB8-340C-1A0640781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15" y="741458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0215" y="2301902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4" cy="25805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3"/>
            <a:ext cx="4011087" cy="148093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81146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723748"/>
            <a:ext cx="6766560" cy="244723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84769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0938" y="457200"/>
            <a:ext cx="3200400" cy="24450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69574"/>
            <a:ext cx="5385816" cy="3139970"/>
          </a:xfrm>
        </p:spPr>
        <p:txBody>
          <a:bodyPr/>
          <a:lstStyle/>
          <a:p>
            <a:r>
              <a:rPr lang="en-US" dirty="0"/>
              <a:t>T1A3 TERMINAL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255267"/>
            <a:ext cx="3493008" cy="1644724"/>
          </a:xfrm>
        </p:spPr>
        <p:txBody>
          <a:bodyPr/>
          <a:lstStyle/>
          <a:p>
            <a:r>
              <a:rPr lang="en-US" dirty="0"/>
              <a:t>Valentinas Kornijenka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5C34A1-34C9-0D2C-EC31-B9677629A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2671" y="1899823"/>
            <a:ext cx="2641667" cy="3497512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user is asked for their goal type and how many days they would like to workout.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Then, they get a workout plan provided to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They also get a menu to either use the app further or exit.</a:t>
            </a:r>
          </a:p>
        </p:txBody>
      </p:sp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4344E40-95FD-3E59-2974-81701BC12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128"/>
            <a:ext cx="6500423" cy="1554615"/>
          </a:xfrm>
          <a:prstGeom prst="rect">
            <a:avLst/>
          </a:prstGeom>
        </p:spPr>
      </p:pic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D7DB660-6E33-13FB-9C99-3EC1A236D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69921"/>
            <a:ext cx="7011008" cy="24919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1A08CD-376A-97EE-6844-B2BA2CA585A0}"/>
              </a:ext>
            </a:extLst>
          </p:cNvPr>
          <p:cNvSpPr txBox="1"/>
          <p:nvPr/>
        </p:nvSpPr>
        <p:spPr>
          <a:xfrm>
            <a:off x="1679864" y="715238"/>
            <a:ext cx="4416136" cy="215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Söhne Mono"/>
              </a:rPr>
              <a:t>User can enter file name or choose default name.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B8D632-682A-723E-7CF7-4B05310F5667}"/>
              </a:ext>
            </a:extLst>
          </p:cNvPr>
          <p:cNvSpPr txBox="1"/>
          <p:nvPr/>
        </p:nvSpPr>
        <p:spPr>
          <a:xfrm>
            <a:off x="1452254" y="193739"/>
            <a:ext cx="4416136" cy="215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Söhne Mono"/>
              </a:rPr>
              <a:t>Method to export workout.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652EA0-FF57-02C7-84F2-1091719E56DF}"/>
              </a:ext>
            </a:extLst>
          </p:cNvPr>
          <p:cNvSpPr txBox="1"/>
          <p:nvPr/>
        </p:nvSpPr>
        <p:spPr>
          <a:xfrm>
            <a:off x="803070" y="1421327"/>
            <a:ext cx="4416136" cy="215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Söhne Mono"/>
              </a:rPr>
              <a:t>Confirmation message.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1D9323-33B9-91C2-AB14-7223E6201456}"/>
              </a:ext>
            </a:extLst>
          </p:cNvPr>
          <p:cNvSpPr txBox="1"/>
          <p:nvPr/>
        </p:nvSpPr>
        <p:spPr>
          <a:xfrm>
            <a:off x="353194" y="2843775"/>
            <a:ext cx="4416136" cy="215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Söhne Mono"/>
              </a:rPr>
              <a:t>Exports workout onto a text file.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CE46D5-1553-0B3B-B162-235E8EE9ADB9}"/>
              </a:ext>
            </a:extLst>
          </p:cNvPr>
          <p:cNvSpPr txBox="1"/>
          <p:nvPr/>
        </p:nvSpPr>
        <p:spPr>
          <a:xfrm>
            <a:off x="1701000" y="4943728"/>
            <a:ext cx="4416136" cy="215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Söhne Mono"/>
              </a:rPr>
              <a:t>Formats document in an easy to read method.</a:t>
            </a:r>
            <a:endParaRPr lang="en-AU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915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338" y="2530475"/>
            <a:ext cx="6767512" cy="1797050"/>
          </a:xfrm>
        </p:spPr>
        <p:txBody>
          <a:bodyPr/>
          <a:lstStyle/>
          <a:p>
            <a:r>
              <a:rPr lang="en-US" dirty="0"/>
              <a:t>APP USAGE EXAMPLE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6513D23-7CFF-2ED5-129B-822F0895B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848"/>
            <a:ext cx="12192000" cy="640430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5C34A1-34C9-0D2C-EC31-B9677629A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2671" y="1899823"/>
            <a:ext cx="2641667" cy="3497512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user is asked for their goal type and how many days they would like to workout.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Then, they get a workout plan provided to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They also get a menu to either use the app further or exit.</a:t>
            </a:r>
          </a:p>
        </p:txBody>
      </p:sp>
    </p:spTree>
    <p:extLst>
      <p:ext uri="{BB962C8B-B14F-4D97-AF65-F5344CB8AC3E}">
        <p14:creationId xmlns:p14="http://schemas.microsoft.com/office/powerpoint/2010/main" val="2364783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1" name="Picture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68C6AAF-F175-801C-1346-26794B155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62101" cy="68580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C6F9C05-3D71-2F4D-AF78-1CCA1E4B3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2671" y="1899823"/>
            <a:ext cx="2641667" cy="3081876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user gets several options to manipulate the provided workout plan.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example, the user removed the deadlifts from Day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user also has options to swap, add and export workouts.</a:t>
            </a:r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036" y="267773"/>
            <a:ext cx="6527800" cy="1400711"/>
          </a:xfrm>
        </p:spPr>
        <p:txBody>
          <a:bodyPr/>
          <a:lstStyle/>
          <a:p>
            <a:r>
              <a:rPr lang="en-US" dirty="0"/>
              <a:t>What I enjoyed &amp; challenges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354" y="1899824"/>
            <a:ext cx="4333901" cy="26009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really fun to challenge myself!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learnt so much about Python doing 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Trello for project management was really useful and I will definitely use it more in the future.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FDB13DC-040F-1178-8927-90C4E1338CBC}"/>
              </a:ext>
            </a:extLst>
          </p:cNvPr>
          <p:cNvSpPr txBox="1">
            <a:spLocks/>
          </p:cNvSpPr>
          <p:nvPr/>
        </p:nvSpPr>
        <p:spPr>
          <a:xfrm>
            <a:off x="5533901" y="1899823"/>
            <a:ext cx="3277590" cy="3188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did found the project to be very challenging.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retrospective, I should have considered a minimum viable product more as my code ended up being very complex.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used OOP which potentially may have made writing code more difficult for my skill level.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6430" y="3027845"/>
            <a:ext cx="4550664" cy="802310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89452"/>
            <a:ext cx="5693664" cy="2580596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14" y="2670048"/>
            <a:ext cx="5693664" cy="312216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Feature 1: Generation of a workout schedule based on days and goal​</a:t>
            </a:r>
          </a:p>
          <a:p>
            <a:endParaRPr lang="en-US" dirty="0"/>
          </a:p>
          <a:p>
            <a:r>
              <a:rPr lang="en-US" dirty="0"/>
              <a:t>Feature 2: Ability to customize workouts by adding, swapping and deleting exercises​Areas of growth</a:t>
            </a:r>
          </a:p>
          <a:p>
            <a:endParaRPr lang="en-US" dirty="0"/>
          </a:p>
          <a:p>
            <a:r>
              <a:rPr lang="en-US" dirty="0"/>
              <a:t>Feature 3: Ability to export workout to a text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699591"/>
            <a:ext cx="6400800" cy="2844977"/>
          </a:xfrm>
        </p:spPr>
        <p:txBody>
          <a:bodyPr/>
          <a:lstStyle/>
          <a:p>
            <a:r>
              <a:rPr lang="en-US" dirty="0"/>
              <a:t>FEATURE 1:</a:t>
            </a:r>
            <a:br>
              <a:rPr lang="en-US" dirty="0"/>
            </a:br>
            <a:r>
              <a:rPr lang="en-US" dirty="0"/>
              <a:t>KEY CODE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4598948"/>
            <a:ext cx="6400800" cy="847695"/>
          </a:xfrm>
        </p:spPr>
        <p:txBody>
          <a:bodyPr/>
          <a:lstStyle/>
          <a:p>
            <a:r>
              <a:rPr lang="en-US" dirty="0"/>
              <a:t>Generation of a workout schedule based on days and goal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1790A6B-B53F-6C15-6A1B-676EE2C6C3FE}"/>
              </a:ext>
            </a:extLst>
          </p:cNvPr>
          <p:cNvSpPr txBox="1">
            <a:spLocks/>
          </p:cNvSpPr>
          <p:nvPr/>
        </p:nvSpPr>
        <p:spPr>
          <a:xfrm>
            <a:off x="2964873" y="5661028"/>
            <a:ext cx="6400800" cy="84769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(workout_generator.py)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5C34A1-34C9-0D2C-EC31-B9677629A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2671" y="1899823"/>
            <a:ext cx="2641667" cy="3497512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user is asked for their goal type and how many days they would like to workout.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Then, they get a workout plan provided to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They also get a menu to either use the app further or exit.</a:t>
            </a:r>
          </a:p>
        </p:txBody>
      </p:sp>
      <p:pic>
        <p:nvPicPr>
          <p:cNvPr id="5" name="Picture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8FD0294F-A93B-ED51-2B08-8E1F90C9F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9413"/>
            <a:ext cx="6447079" cy="41861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3C4840-1DB4-B497-EE85-E333617B8FA6}"/>
              </a:ext>
            </a:extLst>
          </p:cNvPr>
          <p:cNvSpPr txBox="1"/>
          <p:nvPr/>
        </p:nvSpPr>
        <p:spPr>
          <a:xfrm>
            <a:off x="1977373" y="3140690"/>
            <a:ext cx="441613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chemeClr val="bg1"/>
                </a:solidFill>
                <a:effectLst/>
                <a:latin typeface="Söhne Mono"/>
              </a:rPr>
              <a:t>Initializing an empty list for the workout schedule</a:t>
            </a:r>
            <a:r>
              <a:rPr lang="en-US" sz="800" b="0" i="0" dirty="0">
                <a:effectLst/>
                <a:latin typeface="Söhne Mono"/>
              </a:rPr>
              <a:t>.</a:t>
            </a:r>
            <a:endParaRPr lang="en-AU" sz="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A500EF-8D08-E8A4-EE7E-8C8343960A08}"/>
              </a:ext>
            </a:extLst>
          </p:cNvPr>
          <p:cNvSpPr txBox="1"/>
          <p:nvPr/>
        </p:nvSpPr>
        <p:spPr>
          <a:xfrm>
            <a:off x="2705726" y="3356134"/>
            <a:ext cx="441613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rgbClr val="FFFFFF"/>
                </a:solidFill>
                <a:effectLst/>
                <a:latin typeface="Söhne Mono"/>
              </a:rPr>
              <a:t>Creating a set to track used compound exercises to ensure no repetition.</a:t>
            </a:r>
            <a:r>
              <a:rPr lang="en-US" sz="800" b="0" i="0" dirty="0">
                <a:effectLst/>
                <a:latin typeface="Söhne Mono"/>
              </a:rPr>
              <a:t>.</a:t>
            </a:r>
            <a:endParaRPr lang="en-AU" sz="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9DF042-A310-F15B-31FA-883774C901DF}"/>
              </a:ext>
            </a:extLst>
          </p:cNvPr>
          <p:cNvSpPr txBox="1"/>
          <p:nvPr/>
        </p:nvSpPr>
        <p:spPr>
          <a:xfrm>
            <a:off x="4539820" y="3540857"/>
            <a:ext cx="4416136" cy="215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rgbClr val="FFFFFF"/>
                </a:solidFill>
                <a:effectLst/>
                <a:latin typeface="Söhne Mono"/>
              </a:rPr>
              <a:t>Creating a set to track used compound exercises to ensure no repetition.</a:t>
            </a:r>
            <a:r>
              <a:rPr lang="en-US" sz="800" b="0" i="0" dirty="0">
                <a:effectLst/>
                <a:latin typeface="Söhne Mono"/>
              </a:rPr>
              <a:t>.</a:t>
            </a:r>
            <a:endParaRPr lang="en-AU" sz="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6F5226-88CF-31EF-0C22-776FA4908B4F}"/>
              </a:ext>
            </a:extLst>
          </p:cNvPr>
          <p:cNvSpPr txBox="1"/>
          <p:nvPr/>
        </p:nvSpPr>
        <p:spPr>
          <a:xfrm>
            <a:off x="4469525" y="3769240"/>
            <a:ext cx="4416136" cy="215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chemeClr val="bg1"/>
                </a:solidFill>
                <a:effectLst/>
                <a:latin typeface="Söhne Mono"/>
              </a:rPr>
              <a:t>Initializing the sets and reps generator with the specified goal type</a:t>
            </a:r>
            <a:r>
              <a:rPr lang="en-US" sz="800" b="0" i="0" dirty="0">
                <a:effectLst/>
                <a:latin typeface="Söhne Mono"/>
              </a:rPr>
              <a:t>.</a:t>
            </a:r>
            <a:endParaRPr lang="en-AU" sz="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EB8CC-0674-FC87-8697-CAEADD8912F5}"/>
              </a:ext>
            </a:extLst>
          </p:cNvPr>
          <p:cNvSpPr txBox="1"/>
          <p:nvPr/>
        </p:nvSpPr>
        <p:spPr>
          <a:xfrm>
            <a:off x="3239817" y="4074624"/>
            <a:ext cx="4416136" cy="215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rgbClr val="FFFFFF"/>
                </a:solidFill>
                <a:effectLst/>
                <a:latin typeface="Söhne Mono"/>
              </a:rPr>
              <a:t> Iterating over each day to generate a workout plan.</a:t>
            </a:r>
            <a:endParaRPr lang="en-AU" sz="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674E19-1939-380C-E969-6BF99E98F070}"/>
              </a:ext>
            </a:extLst>
          </p:cNvPr>
          <p:cNvSpPr txBox="1"/>
          <p:nvPr/>
        </p:nvSpPr>
        <p:spPr>
          <a:xfrm>
            <a:off x="2219893" y="1912762"/>
            <a:ext cx="4416136" cy="215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rgbClr val="FFFFFF"/>
                </a:solidFill>
                <a:effectLst/>
                <a:latin typeface="Söhne Mono"/>
              </a:rPr>
              <a:t>Gets workout from pseudo database and removes it to get rid of repetition</a:t>
            </a:r>
            <a:endParaRPr lang="en-AU" sz="800" b="1" dirty="0"/>
          </a:p>
        </p:txBody>
      </p:sp>
    </p:spTree>
    <p:extLst>
      <p:ext uri="{BB962C8B-B14F-4D97-AF65-F5344CB8AC3E}">
        <p14:creationId xmlns:p14="http://schemas.microsoft.com/office/powerpoint/2010/main" val="169336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5C34A1-34C9-0D2C-EC31-B9677629A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2671" y="1899823"/>
            <a:ext cx="2641667" cy="3497512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user is asked for their goal type and how many days they would like to workout.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Then, they get a workout plan provided to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They also get a menu to either use the app further or exit.</a:t>
            </a:r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0C26C0E-FCA2-F95C-0733-0AA415AEB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60831" cy="6858000"/>
          </a:xfrm>
          <a:prstGeom prst="rect">
            <a:avLst/>
          </a:prstGeom>
        </p:spPr>
      </p:pic>
      <p:pic>
        <p:nvPicPr>
          <p:cNvPr id="2" name="Picture 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E55B764-C5E3-432A-08C8-27F0731BF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383" y="3648579"/>
            <a:ext cx="4917626" cy="312120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ACBC23-DFA5-1E46-CA58-AAB606408DAB}"/>
              </a:ext>
            </a:extLst>
          </p:cNvPr>
          <p:cNvSpPr txBox="1">
            <a:spLocks/>
          </p:cNvSpPr>
          <p:nvPr/>
        </p:nvSpPr>
        <p:spPr>
          <a:xfrm>
            <a:off x="5058684" y="4843898"/>
            <a:ext cx="2243843" cy="730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>
                <a:effectLst/>
                <a:latin typeface="Söhne Mono"/>
              </a:rPr>
              <a:t>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492FE1-F1FC-9ECB-C64A-CFABCB45A73D}"/>
              </a:ext>
            </a:extLst>
          </p:cNvPr>
          <p:cNvSpPr txBox="1"/>
          <p:nvPr/>
        </p:nvSpPr>
        <p:spPr>
          <a:xfrm>
            <a:off x="472347" y="3722995"/>
            <a:ext cx="441613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i="0" dirty="0">
                <a:solidFill>
                  <a:schemeClr val="bg1"/>
                </a:solidFill>
                <a:effectLst/>
                <a:latin typeface="Söhne Mono"/>
              </a:rPr>
              <a:t>Keep adding exercises to the workout plan until it has 4 exercises</a:t>
            </a:r>
            <a:endParaRPr lang="en-AU" sz="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4445B6-DCDA-82AC-C431-02DDE4CCB0A9}"/>
              </a:ext>
            </a:extLst>
          </p:cNvPr>
          <p:cNvSpPr txBox="1"/>
          <p:nvPr/>
        </p:nvSpPr>
        <p:spPr>
          <a:xfrm>
            <a:off x="2577552" y="4030795"/>
            <a:ext cx="441613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rgbClr val="FFFFFF"/>
                </a:solidFill>
                <a:effectLst/>
                <a:latin typeface="Söhne Mono"/>
              </a:rPr>
              <a:t> Find body parts that have been worked the least.</a:t>
            </a:r>
            <a:endParaRPr lang="en-AU" sz="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9A8281-7D17-6454-F2AF-893DB3934C15}"/>
              </a:ext>
            </a:extLst>
          </p:cNvPr>
          <p:cNvSpPr txBox="1"/>
          <p:nvPr/>
        </p:nvSpPr>
        <p:spPr>
          <a:xfrm>
            <a:off x="2233099" y="4791787"/>
            <a:ext cx="441613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chemeClr val="bg1"/>
                </a:solidFill>
                <a:effectLst/>
                <a:latin typeface="Söhne Mono"/>
              </a:rPr>
              <a:t> Filter accessory exercises based on underworked body parts</a:t>
            </a:r>
            <a:r>
              <a:rPr lang="en-US" sz="800" b="0" i="0" dirty="0">
                <a:effectLst/>
                <a:latin typeface="Söhne Mono"/>
              </a:rPr>
              <a:t>.</a:t>
            </a:r>
            <a:endParaRPr lang="en-AU" sz="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218E23-AF34-56FA-DC21-F1A3A91D8D65}"/>
              </a:ext>
            </a:extLst>
          </p:cNvPr>
          <p:cNvSpPr txBox="1"/>
          <p:nvPr/>
        </p:nvSpPr>
        <p:spPr>
          <a:xfrm>
            <a:off x="917840" y="5466737"/>
            <a:ext cx="441613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chemeClr val="bg1"/>
                </a:solidFill>
                <a:effectLst/>
                <a:latin typeface="Söhne Mono"/>
              </a:rPr>
              <a:t>Select a random exercise from the possible exercises</a:t>
            </a:r>
            <a:r>
              <a:rPr lang="en-US" sz="800" b="0" i="0" dirty="0">
                <a:effectLst/>
                <a:latin typeface="Söhne Mono"/>
              </a:rPr>
              <a:t>..</a:t>
            </a:r>
            <a:endParaRPr lang="en-AU" sz="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FFBEB6-E92C-50E0-6E6C-43129A263FAE}"/>
              </a:ext>
            </a:extLst>
          </p:cNvPr>
          <p:cNvSpPr txBox="1"/>
          <p:nvPr/>
        </p:nvSpPr>
        <p:spPr>
          <a:xfrm>
            <a:off x="280531" y="1019752"/>
            <a:ext cx="441613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chemeClr val="bg1"/>
                </a:solidFill>
                <a:effectLst/>
                <a:latin typeface="Söhne Mono"/>
              </a:rPr>
              <a:t>If there's only one workout day, select up to 4 compound exercises</a:t>
            </a:r>
            <a:r>
              <a:rPr lang="en-US" sz="800" b="0" i="0" dirty="0">
                <a:effectLst/>
                <a:latin typeface="Söhne Mono"/>
              </a:rPr>
              <a:t>.</a:t>
            </a:r>
            <a:endParaRPr lang="en-AU" sz="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9FB33A-44C1-48D6-CC47-3D6022F3F43E}"/>
              </a:ext>
            </a:extLst>
          </p:cNvPr>
          <p:cNvSpPr txBox="1"/>
          <p:nvPr/>
        </p:nvSpPr>
        <p:spPr>
          <a:xfrm>
            <a:off x="280531" y="339026"/>
            <a:ext cx="441613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chemeClr val="bg1"/>
                </a:solidFill>
                <a:effectLst/>
                <a:latin typeface="Söhne Mono"/>
              </a:rPr>
              <a:t>Initializing an empty list for the workout plan for the day..</a:t>
            </a:r>
            <a:endParaRPr lang="en-AU" sz="8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D5B396-6E6B-0A08-8982-E855CC31ADD5}"/>
              </a:ext>
            </a:extLst>
          </p:cNvPr>
          <p:cNvSpPr txBox="1"/>
          <p:nvPr/>
        </p:nvSpPr>
        <p:spPr>
          <a:xfrm>
            <a:off x="8341643" y="3831170"/>
            <a:ext cx="441613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Return plan in dictionary format</a:t>
            </a:r>
            <a:endParaRPr lang="en-AU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25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699591"/>
            <a:ext cx="6400800" cy="2844977"/>
          </a:xfrm>
        </p:spPr>
        <p:txBody>
          <a:bodyPr/>
          <a:lstStyle/>
          <a:p>
            <a:r>
              <a:rPr lang="en-US" dirty="0"/>
              <a:t>FEATURE 2:</a:t>
            </a:r>
            <a:br>
              <a:rPr lang="en-US" dirty="0"/>
            </a:br>
            <a:r>
              <a:rPr lang="en-US" dirty="0"/>
              <a:t>KEY CODE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4598948"/>
            <a:ext cx="6400800" cy="847695"/>
          </a:xfrm>
        </p:spPr>
        <p:txBody>
          <a:bodyPr/>
          <a:lstStyle/>
          <a:p>
            <a:r>
              <a:rPr lang="en-US" dirty="0"/>
              <a:t>Ability to customize workouts by adding, swapping and deleting exercises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57B0710-C059-90E2-EA59-3DF075B1AF23}"/>
              </a:ext>
            </a:extLst>
          </p:cNvPr>
          <p:cNvSpPr txBox="1">
            <a:spLocks/>
          </p:cNvSpPr>
          <p:nvPr/>
        </p:nvSpPr>
        <p:spPr>
          <a:xfrm>
            <a:off x="2964873" y="5661028"/>
            <a:ext cx="6400800" cy="84769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(workout_displayer.py)</a:t>
            </a:r>
          </a:p>
        </p:txBody>
      </p:sp>
    </p:spTree>
    <p:extLst>
      <p:ext uri="{BB962C8B-B14F-4D97-AF65-F5344CB8AC3E}">
        <p14:creationId xmlns:p14="http://schemas.microsoft.com/office/powerpoint/2010/main" val="1508458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5C34A1-34C9-0D2C-EC31-B9677629A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2671" y="1899823"/>
            <a:ext cx="2641667" cy="3497512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user is asked for their goal type and how many days they would like to workout.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Then, they get a workout plan provided to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They also get a menu to either use the app further or exit.</a:t>
            </a:r>
          </a:p>
        </p:txBody>
      </p:sp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BBA2BDF-027D-2FEC-139C-D6D1CDCBE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42" y="2154022"/>
            <a:ext cx="5145687" cy="4487410"/>
          </a:xfrm>
          <a:prstGeom prst="rect">
            <a:avLst/>
          </a:prstGeom>
        </p:spPr>
      </p:pic>
      <p:pic>
        <p:nvPicPr>
          <p:cNvPr id="6" name="Picture 5" descr="A screen shot of a program&#10;&#10;Description automatically generated">
            <a:extLst>
              <a:ext uri="{FF2B5EF4-FFF2-40B4-BE49-F238E27FC236}">
                <a16:creationId xmlns:a16="http://schemas.microsoft.com/office/drawing/2014/main" id="{6C801C1D-CA5E-08E8-DD42-2EF1AF1C8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662" y="287891"/>
            <a:ext cx="9660161" cy="16119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47305B-7200-0B99-5C27-5AC90CBF7AE6}"/>
              </a:ext>
            </a:extLst>
          </p:cNvPr>
          <p:cNvSpPr txBox="1"/>
          <p:nvPr/>
        </p:nvSpPr>
        <p:spPr>
          <a:xfrm>
            <a:off x="4529644" y="349477"/>
            <a:ext cx="4416136" cy="215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rgbClr val="FFFFFF"/>
                </a:solidFill>
                <a:effectLst/>
                <a:latin typeface="Söhne Mono"/>
              </a:rPr>
              <a:t>Method to remove function based on user input. </a:t>
            </a:r>
            <a:endParaRPr lang="en-AU" sz="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FBEAB2-AA01-07BE-F48C-2B147751FA97}"/>
              </a:ext>
            </a:extLst>
          </p:cNvPr>
          <p:cNvSpPr txBox="1"/>
          <p:nvPr/>
        </p:nvSpPr>
        <p:spPr>
          <a:xfrm>
            <a:off x="4749674" y="2462501"/>
            <a:ext cx="4416136" cy="215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chemeClr val="bg1"/>
                </a:solidFill>
                <a:effectLst/>
                <a:latin typeface="Söhne Mono"/>
              </a:rPr>
              <a:t>Method to modify the workout plan. </a:t>
            </a:r>
            <a:endParaRPr lang="en-AU" sz="8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092230-B230-BB81-BB2D-8D6ED961EE61}"/>
              </a:ext>
            </a:extLst>
          </p:cNvPr>
          <p:cNvSpPr txBox="1"/>
          <p:nvPr/>
        </p:nvSpPr>
        <p:spPr>
          <a:xfrm>
            <a:off x="1904336" y="2677945"/>
            <a:ext cx="4416136" cy="215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chemeClr val="bg1"/>
                </a:solidFill>
                <a:effectLst/>
                <a:latin typeface="Söhne Mono"/>
              </a:rPr>
              <a:t>Dictionary to hold the user option menu</a:t>
            </a:r>
            <a:endParaRPr lang="en-AU" sz="8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937205-BC9B-09AA-D93D-939BCD51D4C8}"/>
              </a:ext>
            </a:extLst>
          </p:cNvPr>
          <p:cNvSpPr txBox="1"/>
          <p:nvPr/>
        </p:nvSpPr>
        <p:spPr>
          <a:xfrm>
            <a:off x="1854855" y="4413620"/>
            <a:ext cx="4416136" cy="215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Söhne Mono"/>
              </a:rPr>
              <a:t>Infinite loop to offer the user option menu</a:t>
            </a:r>
            <a:endParaRPr lang="en-AU" sz="8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FD57FB-9CD4-FB55-3D36-C68F0A81AF20}"/>
              </a:ext>
            </a:extLst>
          </p:cNvPr>
          <p:cNvSpPr txBox="1"/>
          <p:nvPr/>
        </p:nvSpPr>
        <p:spPr>
          <a:xfrm>
            <a:off x="5356096" y="4623084"/>
            <a:ext cx="4416136" cy="215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chemeClr val="bg1"/>
                </a:solidFill>
                <a:effectLst/>
                <a:latin typeface="Söhne Mono"/>
              </a:rPr>
              <a:t>Displaying the current workout schedule</a:t>
            </a:r>
            <a:r>
              <a:rPr lang="en-US" sz="800" b="0" i="0" dirty="0">
                <a:effectLst/>
                <a:latin typeface="Söhne Mono"/>
              </a:rPr>
              <a:t>.</a:t>
            </a:r>
            <a:endParaRPr lang="en-AU" sz="8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AAFE0C-9000-66F7-A4F8-0F2B1483AE09}"/>
              </a:ext>
            </a:extLst>
          </p:cNvPr>
          <p:cNvSpPr txBox="1"/>
          <p:nvPr/>
        </p:nvSpPr>
        <p:spPr>
          <a:xfrm>
            <a:off x="4402341" y="5003605"/>
            <a:ext cx="4416136" cy="215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chemeClr val="bg1"/>
                </a:solidFill>
                <a:effectLst/>
                <a:latin typeface="Söhne Mono"/>
              </a:rPr>
              <a:t>Taking user input for selected option. </a:t>
            </a:r>
            <a:endParaRPr lang="en-AU" sz="8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386154-6DFE-7613-C00B-1B7F2E3F8CDA}"/>
              </a:ext>
            </a:extLst>
          </p:cNvPr>
          <p:cNvSpPr txBox="1"/>
          <p:nvPr/>
        </p:nvSpPr>
        <p:spPr>
          <a:xfrm>
            <a:off x="3006535" y="5473248"/>
            <a:ext cx="4416136" cy="215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chemeClr val="bg1"/>
                </a:solidFill>
                <a:effectLst/>
                <a:latin typeface="Söhne Mono"/>
              </a:rPr>
              <a:t>Checking  if user wants to exit application</a:t>
            </a:r>
            <a:endParaRPr lang="en-AU" sz="8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8F3BA4-44AE-5F99-0092-FB16D697AE1C}"/>
              </a:ext>
            </a:extLst>
          </p:cNvPr>
          <p:cNvSpPr txBox="1"/>
          <p:nvPr/>
        </p:nvSpPr>
        <p:spPr>
          <a:xfrm>
            <a:off x="3006535" y="5229232"/>
            <a:ext cx="4416136" cy="215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chemeClr val="bg1"/>
                </a:solidFill>
                <a:effectLst/>
                <a:latin typeface="Söhne Mono"/>
              </a:rPr>
              <a:t>Checking  for valid inputs</a:t>
            </a:r>
            <a:endParaRPr lang="en-AU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298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5C34A1-34C9-0D2C-EC31-B9677629A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2671" y="1899823"/>
            <a:ext cx="2641667" cy="3497512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user is asked for their goal type and how many days they would like to workout.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Then, they get a workout plan provided to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They also get a menu to either use the app further or exit.</a:t>
            </a:r>
          </a:p>
        </p:txBody>
      </p:sp>
      <p:pic>
        <p:nvPicPr>
          <p:cNvPr id="5" name="Picture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C8CB95B5-54D0-98FA-1844-7EBAEED04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6671"/>
            <a:ext cx="6629975" cy="4031329"/>
          </a:xfrm>
          <a:prstGeom prst="rect">
            <a:avLst/>
          </a:prstGeom>
        </p:spPr>
      </p:pic>
      <p:pic>
        <p:nvPicPr>
          <p:cNvPr id="9" name="Picture 8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1257D326-98E7-9FAE-7305-641E9D91A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660" y="0"/>
            <a:ext cx="5899340" cy="54497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C6F571-FBEE-744C-C062-A8457192BB84}"/>
              </a:ext>
            </a:extLst>
          </p:cNvPr>
          <p:cNvSpPr txBox="1"/>
          <p:nvPr/>
        </p:nvSpPr>
        <p:spPr>
          <a:xfrm>
            <a:off x="2802617" y="3038454"/>
            <a:ext cx="4416136" cy="215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chemeClr val="bg1"/>
                </a:solidFill>
                <a:effectLst/>
                <a:latin typeface="Söhne Mono"/>
              </a:rPr>
              <a:t>Method to swap exercises. </a:t>
            </a:r>
            <a:endParaRPr lang="en-AU" sz="8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ED3470-8501-244A-2BDE-90C78B758151}"/>
              </a:ext>
            </a:extLst>
          </p:cNvPr>
          <p:cNvSpPr txBox="1"/>
          <p:nvPr/>
        </p:nvSpPr>
        <p:spPr>
          <a:xfrm>
            <a:off x="1531957" y="2830980"/>
            <a:ext cx="4416136" cy="215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chemeClr val="bg1"/>
                </a:solidFill>
                <a:effectLst/>
                <a:latin typeface="Söhne Mono"/>
              </a:rPr>
              <a:t>Method to swap exercises. </a:t>
            </a:r>
            <a:endParaRPr lang="en-AU" sz="8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3427D6-CF6F-EA65-DD2D-E371863FEA11}"/>
              </a:ext>
            </a:extLst>
          </p:cNvPr>
          <p:cNvSpPr txBox="1"/>
          <p:nvPr/>
        </p:nvSpPr>
        <p:spPr>
          <a:xfrm>
            <a:off x="985764" y="3885503"/>
            <a:ext cx="4416136" cy="215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chemeClr val="bg1"/>
                </a:solidFill>
                <a:effectLst/>
                <a:latin typeface="Söhne Mono"/>
              </a:rPr>
              <a:t>User can either choose to have the same body part as they’re replacing or one of their choice.</a:t>
            </a:r>
            <a:endParaRPr lang="en-AU" sz="8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A28B58-F5C2-B171-2F43-E7D55663DA3A}"/>
              </a:ext>
            </a:extLst>
          </p:cNvPr>
          <p:cNvSpPr txBox="1"/>
          <p:nvPr/>
        </p:nvSpPr>
        <p:spPr>
          <a:xfrm>
            <a:off x="823469" y="5865125"/>
            <a:ext cx="4416136" cy="215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chemeClr val="bg1"/>
                </a:solidFill>
                <a:effectLst/>
                <a:latin typeface="Söhne Mono"/>
              </a:rPr>
              <a:t>Finds new exercise in pseudo database and if it’s new it swaps it.</a:t>
            </a:r>
            <a:endParaRPr lang="en-AU" sz="8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7291BB-36FF-82A9-B99D-E168AAE56A69}"/>
              </a:ext>
            </a:extLst>
          </p:cNvPr>
          <p:cNvSpPr txBox="1"/>
          <p:nvPr/>
        </p:nvSpPr>
        <p:spPr>
          <a:xfrm>
            <a:off x="1876524" y="173679"/>
            <a:ext cx="4416136" cy="215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chemeClr val="bg1"/>
                </a:solidFill>
                <a:effectLst/>
                <a:latin typeface="Söhne Mono"/>
              </a:rPr>
              <a:t>Method to add exercise</a:t>
            </a:r>
            <a:endParaRPr lang="en-AU" sz="8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EF3F2A-BBFA-0EC8-8509-FE153469D9FD}"/>
              </a:ext>
            </a:extLst>
          </p:cNvPr>
          <p:cNvSpPr txBox="1"/>
          <p:nvPr/>
        </p:nvSpPr>
        <p:spPr>
          <a:xfrm>
            <a:off x="1902046" y="488875"/>
            <a:ext cx="4416136" cy="215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chemeClr val="bg1"/>
                </a:solidFill>
                <a:effectLst/>
                <a:latin typeface="Söhne Mono"/>
              </a:rPr>
              <a:t>Use can choose between body part to work and if they want a compound or accessory movement</a:t>
            </a:r>
            <a:endParaRPr lang="en-AU" sz="8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AC4644-DEB4-AEBB-A978-108AE92913D4}"/>
              </a:ext>
            </a:extLst>
          </p:cNvPr>
          <p:cNvSpPr txBox="1"/>
          <p:nvPr/>
        </p:nvSpPr>
        <p:spPr>
          <a:xfrm>
            <a:off x="1902046" y="1127920"/>
            <a:ext cx="4416136" cy="215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Söhne Mono"/>
              </a:rPr>
              <a:t>Finds exercise based on a filter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8C8C5F-A67F-3FB2-884D-F761885FBE74}"/>
              </a:ext>
            </a:extLst>
          </p:cNvPr>
          <p:cNvSpPr txBox="1"/>
          <p:nvPr/>
        </p:nvSpPr>
        <p:spPr>
          <a:xfrm>
            <a:off x="1947568" y="2308964"/>
            <a:ext cx="4416136" cy="215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Söhne Mono"/>
              </a:rPr>
              <a:t>If not available prints a message and returns.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BCD6E5-DFF0-45B4-7901-5254CBB1136F}"/>
              </a:ext>
            </a:extLst>
          </p:cNvPr>
          <p:cNvSpPr txBox="1"/>
          <p:nvPr/>
        </p:nvSpPr>
        <p:spPr>
          <a:xfrm>
            <a:off x="7218753" y="3993225"/>
            <a:ext cx="4416136" cy="215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Söhne Mono"/>
              </a:rPr>
              <a:t>Appends exercise to schedule.</a:t>
            </a:r>
            <a:endParaRPr lang="en-AU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592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4598948"/>
            <a:ext cx="6400800" cy="847695"/>
          </a:xfrm>
        </p:spPr>
        <p:txBody>
          <a:bodyPr/>
          <a:lstStyle/>
          <a:p>
            <a:r>
              <a:rPr lang="en-US" dirty="0"/>
              <a:t>Ability to export workout to a text file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88FABC9-F74A-EA9A-13EA-C8C0F5FC5658}"/>
              </a:ext>
            </a:extLst>
          </p:cNvPr>
          <p:cNvSpPr txBox="1">
            <a:spLocks/>
          </p:cNvSpPr>
          <p:nvPr/>
        </p:nvSpPr>
        <p:spPr>
          <a:xfrm>
            <a:off x="2964873" y="5661028"/>
            <a:ext cx="6400800" cy="84769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(workout_displayer.py &amp; workout_exporter.py)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3C752C9-D8E1-5652-1FDC-346C24B5C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699591"/>
            <a:ext cx="6400800" cy="2844977"/>
          </a:xfrm>
        </p:spPr>
        <p:txBody>
          <a:bodyPr/>
          <a:lstStyle/>
          <a:p>
            <a:r>
              <a:rPr lang="en-US" dirty="0"/>
              <a:t>FEATURE 3:</a:t>
            </a:r>
            <a:br>
              <a:rPr lang="en-US" dirty="0"/>
            </a:br>
            <a:r>
              <a:rPr lang="en-US" dirty="0"/>
              <a:t>KEY CODE OVERVIEW</a:t>
            </a:r>
          </a:p>
        </p:txBody>
      </p:sp>
    </p:spTree>
    <p:extLst>
      <p:ext uri="{BB962C8B-B14F-4D97-AF65-F5344CB8AC3E}">
        <p14:creationId xmlns:p14="http://schemas.microsoft.com/office/powerpoint/2010/main" val="294508403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LW_V5" id="{4FE3E7F2-DE97-43FB-9854-C2719499B15F}" vid="{37DF82F1-E382-44D9-A149-92ACBBF70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D542F6-3184-4387-BE39-8DA735EB550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117FA41-AE03-4A0A-A9B0-817CABD094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F65D-59DB-459C-812A-E954DE5F0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{7F55F957-BD4C-45D8-9173-51A460DA7F70}tf78438558_win32</Template>
  <TotalTime>52</TotalTime>
  <Words>842</Words>
  <Application>Microsoft Office PowerPoint</Application>
  <PresentationFormat>Widescreen</PresentationFormat>
  <Paragraphs>106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Sabon Next LT</vt:lpstr>
      <vt:lpstr>Söhne Mono</vt:lpstr>
      <vt:lpstr>Custom</vt:lpstr>
      <vt:lpstr>T1A3 TERMINAL APPLICATION</vt:lpstr>
      <vt:lpstr>FEATURES</vt:lpstr>
      <vt:lpstr>FEATURE 1: KEY CODE OVERVIEW</vt:lpstr>
      <vt:lpstr>PowerPoint Presentation</vt:lpstr>
      <vt:lpstr>PowerPoint Presentation</vt:lpstr>
      <vt:lpstr>FEATURE 2: KEY CODE OVERVIEW</vt:lpstr>
      <vt:lpstr>PowerPoint Presentation</vt:lpstr>
      <vt:lpstr>PowerPoint Presentation</vt:lpstr>
      <vt:lpstr>FEATURE 3: KEY CODE OVERVIEW</vt:lpstr>
      <vt:lpstr>PowerPoint Presentation</vt:lpstr>
      <vt:lpstr>APP USAGE EXAMPLE</vt:lpstr>
      <vt:lpstr>PowerPoint Presentation</vt:lpstr>
      <vt:lpstr>PowerPoint Presentation</vt:lpstr>
      <vt:lpstr>What I enjoyed &amp; challenges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T1A3 TERMINAL APPLICATION</dc:title>
  <dc:subject/>
  <dc:creator>Valentinas Kornijenka</dc:creator>
  <cp:lastModifiedBy>Valentinas Kornijenka</cp:lastModifiedBy>
  <cp:revision>1</cp:revision>
  <dcterms:created xsi:type="dcterms:W3CDTF">2023-10-27T10:17:03Z</dcterms:created>
  <dcterms:modified xsi:type="dcterms:W3CDTF">2023-10-27T11:09:26Z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